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129" r:id="rId11"/>
    <p:sldId id="19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8EA644-B454-4950-88FE-E37D28CCC63B}" v="15" dt="2025-07-28T20:32:00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Brassfield" userId="5773ce9a-32ad-4521-994f-113ac376c25f" providerId="ADAL" clId="{BD8EA644-B454-4950-88FE-E37D28CCC63B}"/>
    <pc:docChg chg="modSld">
      <pc:chgData name="Katie Brassfield" userId="5773ce9a-32ad-4521-994f-113ac376c25f" providerId="ADAL" clId="{BD8EA644-B454-4950-88FE-E37D28CCC63B}" dt="2025-07-28T20:32:00.304" v="70" actId="20577"/>
      <pc:docMkLst>
        <pc:docMk/>
      </pc:docMkLst>
      <pc:sldChg chg="modSp">
        <pc:chgData name="Katie Brassfield" userId="5773ce9a-32ad-4521-994f-113ac376c25f" providerId="ADAL" clId="{BD8EA644-B454-4950-88FE-E37D28CCC63B}" dt="2025-07-28T20:32:00.304" v="70" actId="20577"/>
        <pc:sldMkLst>
          <pc:docMk/>
          <pc:sldMk cId="1308364793" sldId="261"/>
        </pc:sldMkLst>
        <pc:graphicFrameChg chg="mod">
          <ac:chgData name="Katie Brassfield" userId="5773ce9a-32ad-4521-994f-113ac376c25f" providerId="ADAL" clId="{BD8EA644-B454-4950-88FE-E37D28CCC63B}" dt="2025-07-28T20:32:00.304" v="70" actId="20577"/>
          <ac:graphicFrameMkLst>
            <pc:docMk/>
            <pc:sldMk cId="1308364793" sldId="261"/>
            <ac:graphicFrameMk id="4" creationId="{052AA7CF-575D-B97C-F99D-884E4EE42792}"/>
          </ac:graphicFrameMkLst>
        </pc:graphicFrameChg>
      </pc:sldChg>
      <pc:sldChg chg="modSp">
        <pc:chgData name="Katie Brassfield" userId="5773ce9a-32ad-4521-994f-113ac376c25f" providerId="ADAL" clId="{BD8EA644-B454-4950-88FE-E37D28CCC63B}" dt="2025-07-28T20:28:56.474" v="59" actId="20577"/>
        <pc:sldMkLst>
          <pc:docMk/>
          <pc:sldMk cId="814210889" sldId="262"/>
        </pc:sldMkLst>
        <pc:graphicFrameChg chg="mod">
          <ac:chgData name="Katie Brassfield" userId="5773ce9a-32ad-4521-994f-113ac376c25f" providerId="ADAL" clId="{BD8EA644-B454-4950-88FE-E37D28CCC63B}" dt="2025-07-28T20:28:56.474" v="59" actId="20577"/>
          <ac:graphicFrameMkLst>
            <pc:docMk/>
            <pc:sldMk cId="814210889" sldId="262"/>
            <ac:graphicFrameMk id="5" creationId="{583DC358-BF82-714A-1205-5459FE2FC1B1}"/>
          </ac:graphicFrameMkLst>
        </pc:graphicFrameChg>
      </pc:sldChg>
      <pc:sldChg chg="modSp mod modNotesTx">
        <pc:chgData name="Katie Brassfield" userId="5773ce9a-32ad-4521-994f-113ac376c25f" providerId="ADAL" clId="{BD8EA644-B454-4950-88FE-E37D28CCC63B}" dt="2025-07-28T20:26:24.143" v="56" actId="20577"/>
        <pc:sldMkLst>
          <pc:docMk/>
          <pc:sldMk cId="787213001" sldId="1961"/>
        </pc:sldMkLst>
        <pc:spChg chg="mod">
          <ac:chgData name="Katie Brassfield" userId="5773ce9a-32ad-4521-994f-113ac376c25f" providerId="ADAL" clId="{BD8EA644-B454-4950-88FE-E37D28CCC63B}" dt="2025-07-28T20:26:24.143" v="56" actId="20577"/>
          <ac:spMkLst>
            <pc:docMk/>
            <pc:sldMk cId="787213001" sldId="1961"/>
            <ac:spMk id="3" creationId="{D5E51DEA-0599-51F8-6BF8-B2A56CD6D478}"/>
          </ac:spMkLst>
        </pc:spChg>
        <pc:spChg chg="mod">
          <ac:chgData name="Katie Brassfield" userId="5773ce9a-32ad-4521-994f-113ac376c25f" providerId="ADAL" clId="{BD8EA644-B454-4950-88FE-E37D28CCC63B}" dt="2025-07-28T20:26:01.563" v="54" actId="20577"/>
          <ac:spMkLst>
            <pc:docMk/>
            <pc:sldMk cId="787213001" sldId="1961"/>
            <ac:spMk id="4" creationId="{CFEC2902-CF31-1833-4BC3-846C63E1DF67}"/>
          </ac:spMkLst>
        </pc:spChg>
        <pc:spChg chg="mod">
          <ac:chgData name="Katie Brassfield" userId="5773ce9a-32ad-4521-994f-113ac376c25f" providerId="ADAL" clId="{BD8EA644-B454-4950-88FE-E37D28CCC63B}" dt="2025-07-28T20:25:45.249" v="18" actId="20577"/>
          <ac:spMkLst>
            <pc:docMk/>
            <pc:sldMk cId="787213001" sldId="1961"/>
            <ac:spMk id="7" creationId="{D6A83595-88A5-4FD0-AB53-69C198A0AC72}"/>
          </ac:spMkLst>
        </pc:spChg>
      </pc:sldChg>
    </pc:docChg>
  </pc:docChgLst>
  <pc:docChgLst>
    <pc:chgData name="Katie Brassfield" userId="5773ce9a-32ad-4521-994f-113ac376c25f" providerId="ADAL" clId="{11B7CA94-25DE-4802-AB73-8176F0B70148}"/>
    <pc:docChg chg="addSld delSld modSld">
      <pc:chgData name="Katie Brassfield" userId="5773ce9a-32ad-4521-994f-113ac376c25f" providerId="ADAL" clId="{11B7CA94-25DE-4802-AB73-8176F0B70148}" dt="2025-04-16T18:02:11.658" v="41" actId="2696"/>
      <pc:docMkLst>
        <pc:docMk/>
      </pc:docMkLst>
      <pc:sldChg chg="modSp">
        <pc:chgData name="Katie Brassfield" userId="5773ce9a-32ad-4521-994f-113ac376c25f" providerId="ADAL" clId="{11B7CA94-25DE-4802-AB73-8176F0B70148}" dt="2025-04-15T15:38:04.619" v="39" actId="20577"/>
        <pc:sldMkLst>
          <pc:docMk/>
          <pc:sldMk cId="814210889" sldId="262"/>
        </pc:sldMkLst>
      </pc:sldChg>
      <pc:sldChg chg="new del">
        <pc:chgData name="Katie Brassfield" userId="5773ce9a-32ad-4521-994f-113ac376c25f" providerId="ADAL" clId="{11B7CA94-25DE-4802-AB73-8176F0B70148}" dt="2025-04-16T18:02:11.658" v="41" actId="2696"/>
        <pc:sldMkLst>
          <pc:docMk/>
          <pc:sldMk cId="1043366508" sldId="266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7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7.sv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11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11.svg"/><Relationship Id="rId4" Type="http://schemas.openxmlformats.org/officeDocument/2006/relationships/image" Target="../media/image21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7.sv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11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11.svg"/><Relationship Id="rId4" Type="http://schemas.openxmlformats.org/officeDocument/2006/relationships/image" Target="../media/image21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3C4709-7A60-40FD-85F7-D183752B5FF1}" type="doc">
      <dgm:prSet loTypeId="urn:microsoft.com/office/officeart/2008/layout/VerticalCircleList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B275EA5-FB94-481C-BE81-5A17CFE22F8F}">
      <dgm:prSet/>
      <dgm:spPr/>
      <dgm:t>
        <a:bodyPr/>
        <a:lstStyle/>
        <a:p>
          <a:r>
            <a:rPr lang="en-US"/>
            <a:t>Missouri PQC Participating hospital teams</a:t>
          </a:r>
        </a:p>
      </dgm:t>
    </dgm:pt>
    <dgm:pt modelId="{D15973CA-C7CF-4BC4-9E9C-3BA806DE1635}" type="parTrans" cxnId="{77F03A7D-2C52-4822-B3C1-DE9B45A90230}">
      <dgm:prSet/>
      <dgm:spPr/>
      <dgm:t>
        <a:bodyPr/>
        <a:lstStyle/>
        <a:p>
          <a:endParaRPr lang="en-US"/>
        </a:p>
      </dgm:t>
    </dgm:pt>
    <dgm:pt modelId="{D914F78C-D27C-409C-8AD3-66D121EA9304}" type="sibTrans" cxnId="{77F03A7D-2C52-4822-B3C1-DE9B45A90230}">
      <dgm:prSet/>
      <dgm:spPr/>
      <dgm:t>
        <a:bodyPr/>
        <a:lstStyle/>
        <a:p>
          <a:endParaRPr lang="en-US"/>
        </a:p>
      </dgm:t>
    </dgm:pt>
    <dgm:pt modelId="{A1E26476-5924-401B-82FB-6F3B7BCAA1D7}" type="pres">
      <dgm:prSet presAssocID="{5D3C4709-7A60-40FD-85F7-D183752B5FF1}" presName="Name0" presStyleCnt="0">
        <dgm:presLayoutVars>
          <dgm:dir/>
        </dgm:presLayoutVars>
      </dgm:prSet>
      <dgm:spPr/>
    </dgm:pt>
    <dgm:pt modelId="{5CA4D7DE-BDFD-4981-9998-BF78F671433D}" type="pres">
      <dgm:prSet presAssocID="{CB275EA5-FB94-481C-BE81-5A17CFE22F8F}" presName="noChildren" presStyleCnt="0"/>
      <dgm:spPr/>
    </dgm:pt>
    <dgm:pt modelId="{7CFBFBD6-A8BE-4B13-BEA3-55FAD7A88F34}" type="pres">
      <dgm:prSet presAssocID="{CB275EA5-FB94-481C-BE81-5A17CFE22F8F}" presName="gap" presStyleCnt="0"/>
      <dgm:spPr/>
    </dgm:pt>
    <dgm:pt modelId="{8F4BE66B-BD5A-49CB-AC26-377F00467BDB}" type="pres">
      <dgm:prSet presAssocID="{CB275EA5-FB94-481C-BE81-5A17CFE22F8F}" presName="medCircle2" presStyleLbl="vennNode1" presStyleIdx="0" presStyleCnt="1"/>
      <dgm:spPr/>
    </dgm:pt>
    <dgm:pt modelId="{46F450DD-0EBA-4B55-8CAF-A2D5D55B91FE}" type="pres">
      <dgm:prSet presAssocID="{CB275EA5-FB94-481C-BE81-5A17CFE22F8F}" presName="txLvlOnly1" presStyleLbl="revTx" presStyleIdx="0" presStyleCnt="1"/>
      <dgm:spPr/>
    </dgm:pt>
  </dgm:ptLst>
  <dgm:cxnLst>
    <dgm:cxn modelId="{0A1D6140-4F96-4E24-BABE-54BA69043452}" type="presOf" srcId="{CB275EA5-FB94-481C-BE81-5A17CFE22F8F}" destId="{46F450DD-0EBA-4B55-8CAF-A2D5D55B91FE}" srcOrd="0" destOrd="0" presId="urn:microsoft.com/office/officeart/2008/layout/VerticalCircleList"/>
    <dgm:cxn modelId="{75F78075-3E70-4E0C-8DDB-45235BDA76A1}" type="presOf" srcId="{5D3C4709-7A60-40FD-85F7-D183752B5FF1}" destId="{A1E26476-5924-401B-82FB-6F3B7BCAA1D7}" srcOrd="0" destOrd="0" presId="urn:microsoft.com/office/officeart/2008/layout/VerticalCircleList"/>
    <dgm:cxn modelId="{77F03A7D-2C52-4822-B3C1-DE9B45A90230}" srcId="{5D3C4709-7A60-40FD-85F7-D183752B5FF1}" destId="{CB275EA5-FB94-481C-BE81-5A17CFE22F8F}" srcOrd="0" destOrd="0" parTransId="{D15973CA-C7CF-4BC4-9E9C-3BA806DE1635}" sibTransId="{D914F78C-D27C-409C-8AD3-66D121EA9304}"/>
    <dgm:cxn modelId="{EF6B8D71-BB19-4039-B8D2-21F9E4673D19}" type="presParOf" srcId="{A1E26476-5924-401B-82FB-6F3B7BCAA1D7}" destId="{5CA4D7DE-BDFD-4981-9998-BF78F671433D}" srcOrd="0" destOrd="0" presId="urn:microsoft.com/office/officeart/2008/layout/VerticalCircleList"/>
    <dgm:cxn modelId="{0D330B7C-A02B-4F8D-A16B-C11EEA6D0102}" type="presParOf" srcId="{5CA4D7DE-BDFD-4981-9998-BF78F671433D}" destId="{7CFBFBD6-A8BE-4B13-BEA3-55FAD7A88F34}" srcOrd="0" destOrd="0" presId="urn:microsoft.com/office/officeart/2008/layout/VerticalCircleList"/>
    <dgm:cxn modelId="{8E38122A-8927-4A88-87C7-B07156127889}" type="presParOf" srcId="{5CA4D7DE-BDFD-4981-9998-BF78F671433D}" destId="{8F4BE66B-BD5A-49CB-AC26-377F00467BDB}" srcOrd="1" destOrd="0" presId="urn:microsoft.com/office/officeart/2008/layout/VerticalCircleList"/>
    <dgm:cxn modelId="{14476031-E181-46CC-AED1-773CE80255E3}" type="presParOf" srcId="{5CA4D7DE-BDFD-4981-9998-BF78F671433D}" destId="{46F450DD-0EBA-4B55-8CAF-A2D5D55B91F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DFFB1-B0AD-49DF-86F9-A60BB0ED58B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29711A0-8822-4043-8F4A-99C71CA9B4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Engage staff in Quantification of Blood Loss process </a:t>
          </a:r>
        </a:p>
      </dgm:t>
    </dgm:pt>
    <dgm:pt modelId="{F68DAE17-AF2E-4D35-B6F2-238AE0E99C58}" type="parTrans" cxnId="{881A31F2-A347-4801-9E8B-3B1AAD1E0DA1}">
      <dgm:prSet/>
      <dgm:spPr/>
      <dgm:t>
        <a:bodyPr/>
        <a:lstStyle/>
        <a:p>
          <a:endParaRPr lang="en-US"/>
        </a:p>
      </dgm:t>
    </dgm:pt>
    <dgm:pt modelId="{49A1C082-58A8-4B66-B8C0-24D56A6CEAA0}" type="sibTrans" cxnId="{881A31F2-A347-4801-9E8B-3B1AAD1E0DA1}">
      <dgm:prSet/>
      <dgm:spPr/>
      <dgm:t>
        <a:bodyPr/>
        <a:lstStyle/>
        <a:p>
          <a:endParaRPr lang="en-US"/>
        </a:p>
      </dgm:t>
    </dgm:pt>
    <dgm:pt modelId="{CA50AD4B-A86B-45B8-9DFE-05342EEDCA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Understand How to Calculate QBL</a:t>
          </a:r>
        </a:p>
      </dgm:t>
    </dgm:pt>
    <dgm:pt modelId="{27ECABAC-0726-4238-9512-B084CF432D29}" type="parTrans" cxnId="{258E2333-1EE1-4132-BCA9-F62869B45867}">
      <dgm:prSet/>
      <dgm:spPr/>
      <dgm:t>
        <a:bodyPr/>
        <a:lstStyle/>
        <a:p>
          <a:endParaRPr lang="en-US"/>
        </a:p>
      </dgm:t>
    </dgm:pt>
    <dgm:pt modelId="{4DA86E7C-3C82-4EC2-B78C-3416EE32CF7C}" type="sibTrans" cxnId="{258E2333-1EE1-4132-BCA9-F62869B45867}">
      <dgm:prSet/>
      <dgm:spPr/>
      <dgm:t>
        <a:bodyPr/>
        <a:lstStyle/>
        <a:p>
          <a:endParaRPr lang="en-US"/>
        </a:p>
      </dgm:t>
    </dgm:pt>
    <dgm:pt modelId="{AC3C9E82-D3F3-4AFD-B453-1811591708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Recognize the value in QBL compared to estimation of blood loss (EBL)</a:t>
          </a:r>
        </a:p>
      </dgm:t>
    </dgm:pt>
    <dgm:pt modelId="{D6AFE95C-900C-42A8-AE68-993F20CB296E}" type="parTrans" cxnId="{3799C353-EEC3-4CD7-ACC9-97C802B4E3FD}">
      <dgm:prSet/>
      <dgm:spPr/>
      <dgm:t>
        <a:bodyPr/>
        <a:lstStyle/>
        <a:p>
          <a:endParaRPr lang="en-US"/>
        </a:p>
      </dgm:t>
    </dgm:pt>
    <dgm:pt modelId="{2C10975A-1992-4489-AC3E-AEF598FB1DB4}" type="sibTrans" cxnId="{3799C353-EEC3-4CD7-ACC9-97C802B4E3FD}">
      <dgm:prSet/>
      <dgm:spPr/>
      <dgm:t>
        <a:bodyPr/>
        <a:lstStyle/>
        <a:p>
          <a:endParaRPr lang="en-US"/>
        </a:p>
      </dgm:t>
    </dgm:pt>
    <dgm:pt modelId="{BE0BED98-FF5C-4B2D-B2E3-5721E7825A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Achieve commitment to the process</a:t>
          </a:r>
        </a:p>
      </dgm:t>
    </dgm:pt>
    <dgm:pt modelId="{BA0542E9-ACCE-4D7A-91B3-6A0C211A40B6}" type="parTrans" cxnId="{5F665BB4-1302-4DBB-BD92-B53A8B512D17}">
      <dgm:prSet/>
      <dgm:spPr/>
      <dgm:t>
        <a:bodyPr/>
        <a:lstStyle/>
        <a:p>
          <a:endParaRPr lang="en-US"/>
        </a:p>
      </dgm:t>
    </dgm:pt>
    <dgm:pt modelId="{CE9CAC90-8A29-46E1-B29B-6123455B7D2C}" type="sibTrans" cxnId="{5F665BB4-1302-4DBB-BD92-B53A8B512D17}">
      <dgm:prSet/>
      <dgm:spPr/>
      <dgm:t>
        <a:bodyPr/>
        <a:lstStyle/>
        <a:p>
          <a:endParaRPr lang="en-US"/>
        </a:p>
      </dgm:t>
    </dgm:pt>
    <dgm:pt modelId="{FE8D8675-4482-430F-A30D-B10C2FD12749}" type="pres">
      <dgm:prSet presAssocID="{F97DFFB1-B0AD-49DF-86F9-A60BB0ED58BF}" presName="root" presStyleCnt="0">
        <dgm:presLayoutVars>
          <dgm:dir/>
          <dgm:resizeHandles val="exact"/>
        </dgm:presLayoutVars>
      </dgm:prSet>
      <dgm:spPr/>
    </dgm:pt>
    <dgm:pt modelId="{0A2460DC-BF8E-4CCB-9203-B360E06E7A0C}" type="pres">
      <dgm:prSet presAssocID="{C29711A0-8822-4043-8F4A-99C71CA9B4CB}" presName="compNode" presStyleCnt="0"/>
      <dgm:spPr/>
    </dgm:pt>
    <dgm:pt modelId="{C247EFC4-097A-4D58-9A2F-C3AF2335811F}" type="pres">
      <dgm:prSet presAssocID="{C29711A0-8822-4043-8F4A-99C71CA9B4CB}" presName="bgRect" presStyleLbl="bgShp" presStyleIdx="0" presStyleCnt="4"/>
      <dgm:spPr/>
    </dgm:pt>
    <dgm:pt modelId="{54987A14-C719-4E59-B859-009186BC98B4}" type="pres">
      <dgm:prSet presAssocID="{C29711A0-8822-4043-8F4A-99C71CA9B4C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7CD9603-890C-4F96-A610-081E199D067E}" type="pres">
      <dgm:prSet presAssocID="{C29711A0-8822-4043-8F4A-99C71CA9B4CB}" presName="spaceRect" presStyleCnt="0"/>
      <dgm:spPr/>
    </dgm:pt>
    <dgm:pt modelId="{30AD8D09-D31A-4274-8AA4-2D0F18126209}" type="pres">
      <dgm:prSet presAssocID="{C29711A0-8822-4043-8F4A-99C71CA9B4CB}" presName="parTx" presStyleLbl="revTx" presStyleIdx="0" presStyleCnt="4">
        <dgm:presLayoutVars>
          <dgm:chMax val="0"/>
          <dgm:chPref val="0"/>
        </dgm:presLayoutVars>
      </dgm:prSet>
      <dgm:spPr/>
    </dgm:pt>
    <dgm:pt modelId="{2D53FFD3-4F3A-473E-9D6F-DA4D05EB8EB8}" type="pres">
      <dgm:prSet presAssocID="{49A1C082-58A8-4B66-B8C0-24D56A6CEAA0}" presName="sibTrans" presStyleCnt="0"/>
      <dgm:spPr/>
    </dgm:pt>
    <dgm:pt modelId="{4C1E3091-82B4-4F54-8272-48248D2C7E0A}" type="pres">
      <dgm:prSet presAssocID="{CA50AD4B-A86B-45B8-9DFE-05342EEDCA07}" presName="compNode" presStyleCnt="0"/>
      <dgm:spPr/>
    </dgm:pt>
    <dgm:pt modelId="{C85FAC6C-D692-436A-AB8C-4C5C92F92787}" type="pres">
      <dgm:prSet presAssocID="{CA50AD4B-A86B-45B8-9DFE-05342EEDCA07}" presName="bgRect" presStyleLbl="bgShp" presStyleIdx="1" presStyleCnt="4"/>
      <dgm:spPr/>
    </dgm:pt>
    <dgm:pt modelId="{10AC5A5D-F19F-48A1-82E7-E3A2758D113A}" type="pres">
      <dgm:prSet presAssocID="{CA50AD4B-A86B-45B8-9DFE-05342EEDCA0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EFEA8E3-6056-4F7C-9741-A37E2CB7F983}" type="pres">
      <dgm:prSet presAssocID="{CA50AD4B-A86B-45B8-9DFE-05342EEDCA07}" presName="spaceRect" presStyleCnt="0"/>
      <dgm:spPr/>
    </dgm:pt>
    <dgm:pt modelId="{F983367B-5385-4F77-8507-6B680A1EB2BC}" type="pres">
      <dgm:prSet presAssocID="{CA50AD4B-A86B-45B8-9DFE-05342EEDCA07}" presName="parTx" presStyleLbl="revTx" presStyleIdx="1" presStyleCnt="4">
        <dgm:presLayoutVars>
          <dgm:chMax val="0"/>
          <dgm:chPref val="0"/>
        </dgm:presLayoutVars>
      </dgm:prSet>
      <dgm:spPr/>
    </dgm:pt>
    <dgm:pt modelId="{F30A191D-DE96-4A88-B16D-896426BF031C}" type="pres">
      <dgm:prSet presAssocID="{4DA86E7C-3C82-4EC2-B78C-3416EE32CF7C}" presName="sibTrans" presStyleCnt="0"/>
      <dgm:spPr/>
    </dgm:pt>
    <dgm:pt modelId="{D238B85D-E288-4FF6-A29F-C0AF3CAC59D5}" type="pres">
      <dgm:prSet presAssocID="{AC3C9E82-D3F3-4AFD-B453-181159170896}" presName="compNode" presStyleCnt="0"/>
      <dgm:spPr/>
    </dgm:pt>
    <dgm:pt modelId="{BD660A48-DC35-4B16-B4CF-EB6142763427}" type="pres">
      <dgm:prSet presAssocID="{AC3C9E82-D3F3-4AFD-B453-181159170896}" presName="bgRect" presStyleLbl="bgShp" presStyleIdx="2" presStyleCnt="4"/>
      <dgm:spPr/>
    </dgm:pt>
    <dgm:pt modelId="{46C42622-2DAA-4215-A19C-58464289BACB}" type="pres">
      <dgm:prSet presAssocID="{AC3C9E82-D3F3-4AFD-B453-18115917089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60437FC5-5190-4FAD-8F28-2E4F510B248C}" type="pres">
      <dgm:prSet presAssocID="{AC3C9E82-D3F3-4AFD-B453-181159170896}" presName="spaceRect" presStyleCnt="0"/>
      <dgm:spPr/>
    </dgm:pt>
    <dgm:pt modelId="{9B4F1C98-6CFF-4B5B-8FDE-E1C0BBA2BDB1}" type="pres">
      <dgm:prSet presAssocID="{AC3C9E82-D3F3-4AFD-B453-181159170896}" presName="parTx" presStyleLbl="revTx" presStyleIdx="2" presStyleCnt="4">
        <dgm:presLayoutVars>
          <dgm:chMax val="0"/>
          <dgm:chPref val="0"/>
        </dgm:presLayoutVars>
      </dgm:prSet>
      <dgm:spPr/>
    </dgm:pt>
    <dgm:pt modelId="{30F98073-5014-4E3F-9506-FF03E6AD6DEB}" type="pres">
      <dgm:prSet presAssocID="{2C10975A-1992-4489-AC3E-AEF598FB1DB4}" presName="sibTrans" presStyleCnt="0"/>
      <dgm:spPr/>
    </dgm:pt>
    <dgm:pt modelId="{2D2B40C0-E02D-4B4C-8CF9-FB072E20A10B}" type="pres">
      <dgm:prSet presAssocID="{BE0BED98-FF5C-4B2D-B2E3-5721E7825A97}" presName="compNode" presStyleCnt="0"/>
      <dgm:spPr/>
    </dgm:pt>
    <dgm:pt modelId="{621A52A4-326E-4BD8-A8FC-17088178AC6B}" type="pres">
      <dgm:prSet presAssocID="{BE0BED98-FF5C-4B2D-B2E3-5721E7825A97}" presName="bgRect" presStyleLbl="bgShp" presStyleIdx="3" presStyleCnt="4"/>
      <dgm:spPr/>
    </dgm:pt>
    <dgm:pt modelId="{9B0B4436-156A-4B60-94C7-E02116C5FBE5}" type="pres">
      <dgm:prSet presAssocID="{BE0BED98-FF5C-4B2D-B2E3-5721E7825A9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815CAA9-D5BE-414F-9574-CEEDFF563C2F}" type="pres">
      <dgm:prSet presAssocID="{BE0BED98-FF5C-4B2D-B2E3-5721E7825A97}" presName="spaceRect" presStyleCnt="0"/>
      <dgm:spPr/>
    </dgm:pt>
    <dgm:pt modelId="{20B8AB27-B108-4A4C-A4DC-DF5823169361}" type="pres">
      <dgm:prSet presAssocID="{BE0BED98-FF5C-4B2D-B2E3-5721E7825A9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58E2333-1EE1-4132-BCA9-F62869B45867}" srcId="{F97DFFB1-B0AD-49DF-86F9-A60BB0ED58BF}" destId="{CA50AD4B-A86B-45B8-9DFE-05342EEDCA07}" srcOrd="1" destOrd="0" parTransId="{27ECABAC-0726-4238-9512-B084CF432D29}" sibTransId="{4DA86E7C-3C82-4EC2-B78C-3416EE32CF7C}"/>
    <dgm:cxn modelId="{FD19133F-2D74-4FC8-8CBB-18D11016D93A}" type="presOf" srcId="{BE0BED98-FF5C-4B2D-B2E3-5721E7825A97}" destId="{20B8AB27-B108-4A4C-A4DC-DF5823169361}" srcOrd="0" destOrd="0" presId="urn:microsoft.com/office/officeart/2018/2/layout/IconVerticalSolidList"/>
    <dgm:cxn modelId="{3799C353-EEC3-4CD7-ACC9-97C802B4E3FD}" srcId="{F97DFFB1-B0AD-49DF-86F9-A60BB0ED58BF}" destId="{AC3C9E82-D3F3-4AFD-B453-181159170896}" srcOrd="2" destOrd="0" parTransId="{D6AFE95C-900C-42A8-AE68-993F20CB296E}" sibTransId="{2C10975A-1992-4489-AC3E-AEF598FB1DB4}"/>
    <dgm:cxn modelId="{0D1C5E55-2D56-4781-BEB6-5F68C0DE0D6C}" type="presOf" srcId="{F97DFFB1-B0AD-49DF-86F9-A60BB0ED58BF}" destId="{FE8D8675-4482-430F-A30D-B10C2FD12749}" srcOrd="0" destOrd="0" presId="urn:microsoft.com/office/officeart/2018/2/layout/IconVerticalSolidList"/>
    <dgm:cxn modelId="{94FEB0A3-5614-4947-B55A-76C1B256396E}" type="presOf" srcId="{CA50AD4B-A86B-45B8-9DFE-05342EEDCA07}" destId="{F983367B-5385-4F77-8507-6B680A1EB2BC}" srcOrd="0" destOrd="0" presId="urn:microsoft.com/office/officeart/2018/2/layout/IconVerticalSolidList"/>
    <dgm:cxn modelId="{5F665BB4-1302-4DBB-BD92-B53A8B512D17}" srcId="{F97DFFB1-B0AD-49DF-86F9-A60BB0ED58BF}" destId="{BE0BED98-FF5C-4B2D-B2E3-5721E7825A97}" srcOrd="3" destOrd="0" parTransId="{BA0542E9-ACCE-4D7A-91B3-6A0C211A40B6}" sibTransId="{CE9CAC90-8A29-46E1-B29B-6123455B7D2C}"/>
    <dgm:cxn modelId="{F242F6C6-E97E-4977-B21F-EAB47423A751}" type="presOf" srcId="{C29711A0-8822-4043-8F4A-99C71CA9B4CB}" destId="{30AD8D09-D31A-4274-8AA4-2D0F18126209}" srcOrd="0" destOrd="0" presId="urn:microsoft.com/office/officeart/2018/2/layout/IconVerticalSolidList"/>
    <dgm:cxn modelId="{80B988E6-2686-4D85-8809-0EAD764867C0}" type="presOf" srcId="{AC3C9E82-D3F3-4AFD-B453-181159170896}" destId="{9B4F1C98-6CFF-4B5B-8FDE-E1C0BBA2BDB1}" srcOrd="0" destOrd="0" presId="urn:microsoft.com/office/officeart/2018/2/layout/IconVerticalSolidList"/>
    <dgm:cxn modelId="{881A31F2-A347-4801-9E8B-3B1AAD1E0DA1}" srcId="{F97DFFB1-B0AD-49DF-86F9-A60BB0ED58BF}" destId="{C29711A0-8822-4043-8F4A-99C71CA9B4CB}" srcOrd="0" destOrd="0" parTransId="{F68DAE17-AF2E-4D35-B6F2-238AE0E99C58}" sibTransId="{49A1C082-58A8-4B66-B8C0-24D56A6CEAA0}"/>
    <dgm:cxn modelId="{990DE78B-2D88-496A-9847-4EEEF5DD8489}" type="presParOf" srcId="{FE8D8675-4482-430F-A30D-B10C2FD12749}" destId="{0A2460DC-BF8E-4CCB-9203-B360E06E7A0C}" srcOrd="0" destOrd="0" presId="urn:microsoft.com/office/officeart/2018/2/layout/IconVerticalSolidList"/>
    <dgm:cxn modelId="{F407BE3E-0449-47C2-B153-42E4445A3CCE}" type="presParOf" srcId="{0A2460DC-BF8E-4CCB-9203-B360E06E7A0C}" destId="{C247EFC4-097A-4D58-9A2F-C3AF2335811F}" srcOrd="0" destOrd="0" presId="urn:microsoft.com/office/officeart/2018/2/layout/IconVerticalSolidList"/>
    <dgm:cxn modelId="{91C10BAB-3B14-4074-8E5E-01FD6E44E623}" type="presParOf" srcId="{0A2460DC-BF8E-4CCB-9203-B360E06E7A0C}" destId="{54987A14-C719-4E59-B859-009186BC98B4}" srcOrd="1" destOrd="0" presId="urn:microsoft.com/office/officeart/2018/2/layout/IconVerticalSolidList"/>
    <dgm:cxn modelId="{E9050962-CF71-411F-94E6-0974B5791FAE}" type="presParOf" srcId="{0A2460DC-BF8E-4CCB-9203-B360E06E7A0C}" destId="{77CD9603-890C-4F96-A610-081E199D067E}" srcOrd="2" destOrd="0" presId="urn:microsoft.com/office/officeart/2018/2/layout/IconVerticalSolidList"/>
    <dgm:cxn modelId="{DE74728B-0F40-4E54-B564-DE85AE482741}" type="presParOf" srcId="{0A2460DC-BF8E-4CCB-9203-B360E06E7A0C}" destId="{30AD8D09-D31A-4274-8AA4-2D0F18126209}" srcOrd="3" destOrd="0" presId="urn:microsoft.com/office/officeart/2018/2/layout/IconVerticalSolidList"/>
    <dgm:cxn modelId="{CF74F258-B8E3-405C-9E98-2F4EA52CECF2}" type="presParOf" srcId="{FE8D8675-4482-430F-A30D-B10C2FD12749}" destId="{2D53FFD3-4F3A-473E-9D6F-DA4D05EB8EB8}" srcOrd="1" destOrd="0" presId="urn:microsoft.com/office/officeart/2018/2/layout/IconVerticalSolidList"/>
    <dgm:cxn modelId="{A4B01191-84BE-46B6-954E-C7CE84EB3A26}" type="presParOf" srcId="{FE8D8675-4482-430F-A30D-B10C2FD12749}" destId="{4C1E3091-82B4-4F54-8272-48248D2C7E0A}" srcOrd="2" destOrd="0" presId="urn:microsoft.com/office/officeart/2018/2/layout/IconVerticalSolidList"/>
    <dgm:cxn modelId="{A386E15A-3669-4412-9F17-2F6D88BA7DE4}" type="presParOf" srcId="{4C1E3091-82B4-4F54-8272-48248D2C7E0A}" destId="{C85FAC6C-D692-436A-AB8C-4C5C92F92787}" srcOrd="0" destOrd="0" presId="urn:microsoft.com/office/officeart/2018/2/layout/IconVerticalSolidList"/>
    <dgm:cxn modelId="{555E97F1-22AD-481E-B592-CF2DA4CA5700}" type="presParOf" srcId="{4C1E3091-82B4-4F54-8272-48248D2C7E0A}" destId="{10AC5A5D-F19F-48A1-82E7-E3A2758D113A}" srcOrd="1" destOrd="0" presId="urn:microsoft.com/office/officeart/2018/2/layout/IconVerticalSolidList"/>
    <dgm:cxn modelId="{1DDB0CEE-D027-4901-8DB0-D9F1247AD8C4}" type="presParOf" srcId="{4C1E3091-82B4-4F54-8272-48248D2C7E0A}" destId="{FEFEA8E3-6056-4F7C-9741-A37E2CB7F983}" srcOrd="2" destOrd="0" presId="urn:microsoft.com/office/officeart/2018/2/layout/IconVerticalSolidList"/>
    <dgm:cxn modelId="{B73907D9-0994-4A8D-A9B0-7A2BF5E37ABE}" type="presParOf" srcId="{4C1E3091-82B4-4F54-8272-48248D2C7E0A}" destId="{F983367B-5385-4F77-8507-6B680A1EB2BC}" srcOrd="3" destOrd="0" presId="urn:microsoft.com/office/officeart/2018/2/layout/IconVerticalSolidList"/>
    <dgm:cxn modelId="{B9C58B21-5948-4B4B-A740-F37DF16340F7}" type="presParOf" srcId="{FE8D8675-4482-430F-A30D-B10C2FD12749}" destId="{F30A191D-DE96-4A88-B16D-896426BF031C}" srcOrd="3" destOrd="0" presId="urn:microsoft.com/office/officeart/2018/2/layout/IconVerticalSolidList"/>
    <dgm:cxn modelId="{EF814422-9E2F-4050-AE57-A3AB3701F568}" type="presParOf" srcId="{FE8D8675-4482-430F-A30D-B10C2FD12749}" destId="{D238B85D-E288-4FF6-A29F-C0AF3CAC59D5}" srcOrd="4" destOrd="0" presId="urn:microsoft.com/office/officeart/2018/2/layout/IconVerticalSolidList"/>
    <dgm:cxn modelId="{96F0C6ED-82E0-4AC6-8972-E25FF09D53B7}" type="presParOf" srcId="{D238B85D-E288-4FF6-A29F-C0AF3CAC59D5}" destId="{BD660A48-DC35-4B16-B4CF-EB6142763427}" srcOrd="0" destOrd="0" presId="urn:microsoft.com/office/officeart/2018/2/layout/IconVerticalSolidList"/>
    <dgm:cxn modelId="{035A06BB-289F-4F26-84BC-E3BEB7F387F7}" type="presParOf" srcId="{D238B85D-E288-4FF6-A29F-C0AF3CAC59D5}" destId="{46C42622-2DAA-4215-A19C-58464289BACB}" srcOrd="1" destOrd="0" presId="urn:microsoft.com/office/officeart/2018/2/layout/IconVerticalSolidList"/>
    <dgm:cxn modelId="{9C5685CC-582F-4042-B45A-A7EF14B43BEF}" type="presParOf" srcId="{D238B85D-E288-4FF6-A29F-C0AF3CAC59D5}" destId="{60437FC5-5190-4FAD-8F28-2E4F510B248C}" srcOrd="2" destOrd="0" presId="urn:microsoft.com/office/officeart/2018/2/layout/IconVerticalSolidList"/>
    <dgm:cxn modelId="{B39EB2B4-5595-4B32-B0AE-9E6ACC97711E}" type="presParOf" srcId="{D238B85D-E288-4FF6-A29F-C0AF3CAC59D5}" destId="{9B4F1C98-6CFF-4B5B-8FDE-E1C0BBA2BDB1}" srcOrd="3" destOrd="0" presId="urn:microsoft.com/office/officeart/2018/2/layout/IconVerticalSolidList"/>
    <dgm:cxn modelId="{8E65D5EF-F832-4592-A374-9642A3CF276E}" type="presParOf" srcId="{FE8D8675-4482-430F-A30D-B10C2FD12749}" destId="{30F98073-5014-4E3F-9506-FF03E6AD6DEB}" srcOrd="5" destOrd="0" presId="urn:microsoft.com/office/officeart/2018/2/layout/IconVerticalSolidList"/>
    <dgm:cxn modelId="{5F00F5FD-932A-462F-80A7-8254BBEE7679}" type="presParOf" srcId="{FE8D8675-4482-430F-A30D-B10C2FD12749}" destId="{2D2B40C0-E02D-4B4C-8CF9-FB072E20A10B}" srcOrd="6" destOrd="0" presId="urn:microsoft.com/office/officeart/2018/2/layout/IconVerticalSolidList"/>
    <dgm:cxn modelId="{11AD6979-F55F-4FFD-BD7B-24630DA8139F}" type="presParOf" srcId="{2D2B40C0-E02D-4B4C-8CF9-FB072E20A10B}" destId="{621A52A4-326E-4BD8-A8FC-17088178AC6B}" srcOrd="0" destOrd="0" presId="urn:microsoft.com/office/officeart/2018/2/layout/IconVerticalSolidList"/>
    <dgm:cxn modelId="{0BF292DF-6F5D-4523-8B06-04B95C9DB537}" type="presParOf" srcId="{2D2B40C0-E02D-4B4C-8CF9-FB072E20A10B}" destId="{9B0B4436-156A-4B60-94C7-E02116C5FBE5}" srcOrd="1" destOrd="0" presId="urn:microsoft.com/office/officeart/2018/2/layout/IconVerticalSolidList"/>
    <dgm:cxn modelId="{22F95DDC-E68D-41D8-B03F-73D6462CFB6C}" type="presParOf" srcId="{2D2B40C0-E02D-4B4C-8CF9-FB072E20A10B}" destId="{C815CAA9-D5BE-414F-9574-CEEDFF563C2F}" srcOrd="2" destOrd="0" presId="urn:microsoft.com/office/officeart/2018/2/layout/IconVerticalSolidList"/>
    <dgm:cxn modelId="{439A2203-D53E-45C7-A419-774F73541406}" type="presParOf" srcId="{2D2B40C0-E02D-4B4C-8CF9-FB072E20A10B}" destId="{20B8AB27-B108-4A4C-A4DC-DF58231693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4BD165-E5B4-4109-805C-7F8B5BBC299F}" type="doc">
      <dgm:prSet loTypeId="urn:microsoft.com/office/officeart/2008/layout/VerticalCircleList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86D7CFE2-4B14-4159-B02D-D8D55050B491}">
      <dgm:prSet/>
      <dgm:spPr/>
      <dgm:t>
        <a:bodyPr/>
        <a:lstStyle/>
        <a:p>
          <a:r>
            <a:rPr lang="en-US"/>
            <a:t>In situ simulation</a:t>
          </a:r>
        </a:p>
      </dgm:t>
    </dgm:pt>
    <dgm:pt modelId="{01B9C18A-F877-4AC8-8AF9-1A61540CC7C5}" type="parTrans" cxnId="{6762B339-D8ED-48F7-A095-3B83CF31B45D}">
      <dgm:prSet/>
      <dgm:spPr/>
      <dgm:t>
        <a:bodyPr/>
        <a:lstStyle/>
        <a:p>
          <a:endParaRPr lang="en-US"/>
        </a:p>
      </dgm:t>
    </dgm:pt>
    <dgm:pt modelId="{75A8B536-1841-493A-9798-02A12473B03F}" type="sibTrans" cxnId="{6762B339-D8ED-48F7-A095-3B83CF31B45D}">
      <dgm:prSet/>
      <dgm:spPr/>
      <dgm:t>
        <a:bodyPr/>
        <a:lstStyle/>
        <a:p>
          <a:endParaRPr lang="en-US"/>
        </a:p>
      </dgm:t>
    </dgm:pt>
    <dgm:pt modelId="{8790B79C-B379-4BD8-A1CF-30E4BC60F853}" type="pres">
      <dgm:prSet presAssocID="{184BD165-E5B4-4109-805C-7F8B5BBC299F}" presName="Name0" presStyleCnt="0">
        <dgm:presLayoutVars>
          <dgm:dir/>
        </dgm:presLayoutVars>
      </dgm:prSet>
      <dgm:spPr/>
    </dgm:pt>
    <dgm:pt modelId="{95DC9A3C-080D-4EDE-A623-FA9E1BA76525}" type="pres">
      <dgm:prSet presAssocID="{86D7CFE2-4B14-4159-B02D-D8D55050B491}" presName="noChildren" presStyleCnt="0"/>
      <dgm:spPr/>
    </dgm:pt>
    <dgm:pt modelId="{A2CD5674-5663-40C8-B2A8-01DC85BF2BB2}" type="pres">
      <dgm:prSet presAssocID="{86D7CFE2-4B14-4159-B02D-D8D55050B491}" presName="gap" presStyleCnt="0"/>
      <dgm:spPr/>
    </dgm:pt>
    <dgm:pt modelId="{3B2764F4-B0FD-4F76-9755-E9C5399A23BD}" type="pres">
      <dgm:prSet presAssocID="{86D7CFE2-4B14-4159-B02D-D8D55050B491}" presName="medCircle2" presStyleLbl="vennNode1" presStyleIdx="0" presStyleCnt="1"/>
      <dgm:spPr/>
    </dgm:pt>
    <dgm:pt modelId="{134CBD35-59F9-473D-9611-4A75984B3911}" type="pres">
      <dgm:prSet presAssocID="{86D7CFE2-4B14-4159-B02D-D8D55050B491}" presName="txLvlOnly1" presStyleLbl="revTx" presStyleIdx="0" presStyleCnt="1"/>
      <dgm:spPr/>
    </dgm:pt>
  </dgm:ptLst>
  <dgm:cxnLst>
    <dgm:cxn modelId="{6762B339-D8ED-48F7-A095-3B83CF31B45D}" srcId="{184BD165-E5B4-4109-805C-7F8B5BBC299F}" destId="{86D7CFE2-4B14-4159-B02D-D8D55050B491}" srcOrd="0" destOrd="0" parTransId="{01B9C18A-F877-4AC8-8AF9-1A61540CC7C5}" sibTransId="{75A8B536-1841-493A-9798-02A12473B03F}"/>
    <dgm:cxn modelId="{62479282-6EB5-4C88-9FA8-738E8D69737F}" type="presOf" srcId="{184BD165-E5B4-4109-805C-7F8B5BBC299F}" destId="{8790B79C-B379-4BD8-A1CF-30E4BC60F853}" srcOrd="0" destOrd="0" presId="urn:microsoft.com/office/officeart/2008/layout/VerticalCircleList"/>
    <dgm:cxn modelId="{78544ABC-97DD-4AC1-96DD-89A5D136D020}" type="presOf" srcId="{86D7CFE2-4B14-4159-B02D-D8D55050B491}" destId="{134CBD35-59F9-473D-9611-4A75984B3911}" srcOrd="0" destOrd="0" presId="urn:microsoft.com/office/officeart/2008/layout/VerticalCircleList"/>
    <dgm:cxn modelId="{F9FEFC97-3AAF-4479-A432-84554ACCA2A9}" type="presParOf" srcId="{8790B79C-B379-4BD8-A1CF-30E4BC60F853}" destId="{95DC9A3C-080D-4EDE-A623-FA9E1BA76525}" srcOrd="0" destOrd="0" presId="urn:microsoft.com/office/officeart/2008/layout/VerticalCircleList"/>
    <dgm:cxn modelId="{92077A90-23B9-41CD-981E-4A534913B0D0}" type="presParOf" srcId="{95DC9A3C-080D-4EDE-A623-FA9E1BA76525}" destId="{A2CD5674-5663-40C8-B2A8-01DC85BF2BB2}" srcOrd="0" destOrd="0" presId="urn:microsoft.com/office/officeart/2008/layout/VerticalCircleList"/>
    <dgm:cxn modelId="{35BB4232-9D75-4CAE-84DF-3752C502484D}" type="presParOf" srcId="{95DC9A3C-080D-4EDE-A623-FA9E1BA76525}" destId="{3B2764F4-B0FD-4F76-9755-E9C5399A23BD}" srcOrd="1" destOrd="0" presId="urn:microsoft.com/office/officeart/2008/layout/VerticalCircleList"/>
    <dgm:cxn modelId="{5668904A-929B-46D7-8CE1-76A71C21C27C}" type="presParOf" srcId="{95DC9A3C-080D-4EDE-A623-FA9E1BA76525}" destId="{134CBD35-59F9-473D-9611-4A75984B3911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7FACC9-E69B-4F75-A24D-8E95CAE122CB}" type="doc">
      <dgm:prSet loTypeId="urn:microsoft.com/office/officeart/2008/layout/VerticalCircle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71878A4-AF1E-4481-952D-1FC4F0F90F8B}">
      <dgm:prSet/>
      <dgm:spPr/>
      <dgm:t>
        <a:bodyPr/>
        <a:lstStyle/>
        <a:p>
          <a:r>
            <a:rPr lang="en-US"/>
            <a:t>August 2025</a:t>
          </a:r>
          <a:endParaRPr lang="en-US" dirty="0"/>
        </a:p>
      </dgm:t>
    </dgm:pt>
    <dgm:pt modelId="{9E85B219-A406-44E3-B35E-44F229966E28}" type="parTrans" cxnId="{758E7F1F-571F-42C4-9043-82CE3F2D0BFA}">
      <dgm:prSet/>
      <dgm:spPr/>
      <dgm:t>
        <a:bodyPr/>
        <a:lstStyle/>
        <a:p>
          <a:endParaRPr lang="en-US"/>
        </a:p>
      </dgm:t>
    </dgm:pt>
    <dgm:pt modelId="{5D470CF2-3FE2-4BBC-8BF5-6E2298769741}" type="sibTrans" cxnId="{758E7F1F-571F-42C4-9043-82CE3F2D0BFA}">
      <dgm:prSet/>
      <dgm:spPr/>
      <dgm:t>
        <a:bodyPr/>
        <a:lstStyle/>
        <a:p>
          <a:endParaRPr lang="en-US"/>
        </a:p>
      </dgm:t>
    </dgm:pt>
    <dgm:pt modelId="{92DACE36-A28C-435B-AC4A-1B2C2971EF5F}" type="pres">
      <dgm:prSet presAssocID="{447FACC9-E69B-4F75-A24D-8E95CAE122CB}" presName="Name0" presStyleCnt="0">
        <dgm:presLayoutVars>
          <dgm:dir/>
        </dgm:presLayoutVars>
      </dgm:prSet>
      <dgm:spPr/>
    </dgm:pt>
    <dgm:pt modelId="{6FE9DDB1-55F9-430E-A32F-7CE35A2072B2}" type="pres">
      <dgm:prSet presAssocID="{A71878A4-AF1E-4481-952D-1FC4F0F90F8B}" presName="noChildren" presStyleCnt="0"/>
      <dgm:spPr/>
    </dgm:pt>
    <dgm:pt modelId="{3AA05F31-AC5F-4885-8BDA-3D8022BFBE14}" type="pres">
      <dgm:prSet presAssocID="{A71878A4-AF1E-4481-952D-1FC4F0F90F8B}" presName="gap" presStyleCnt="0"/>
      <dgm:spPr/>
    </dgm:pt>
    <dgm:pt modelId="{03F06390-3917-439C-9BBB-84AA9A01DF8D}" type="pres">
      <dgm:prSet presAssocID="{A71878A4-AF1E-4481-952D-1FC4F0F90F8B}" presName="medCircle2" presStyleLbl="vennNode1" presStyleIdx="0" presStyleCnt="1"/>
      <dgm:spPr/>
    </dgm:pt>
    <dgm:pt modelId="{8DE47273-A21D-467A-AF5D-51DE101B430D}" type="pres">
      <dgm:prSet presAssocID="{A71878A4-AF1E-4481-952D-1FC4F0F90F8B}" presName="txLvlOnly1" presStyleLbl="revTx" presStyleIdx="0" presStyleCnt="1"/>
      <dgm:spPr/>
    </dgm:pt>
  </dgm:ptLst>
  <dgm:cxnLst>
    <dgm:cxn modelId="{758E7F1F-571F-42C4-9043-82CE3F2D0BFA}" srcId="{447FACC9-E69B-4F75-A24D-8E95CAE122CB}" destId="{A71878A4-AF1E-4481-952D-1FC4F0F90F8B}" srcOrd="0" destOrd="0" parTransId="{9E85B219-A406-44E3-B35E-44F229966E28}" sibTransId="{5D470CF2-3FE2-4BBC-8BF5-6E2298769741}"/>
    <dgm:cxn modelId="{94186B9D-1D69-4397-B476-42F0D0FAB50E}" type="presOf" srcId="{447FACC9-E69B-4F75-A24D-8E95CAE122CB}" destId="{92DACE36-A28C-435B-AC4A-1B2C2971EF5F}" srcOrd="0" destOrd="0" presId="urn:microsoft.com/office/officeart/2008/layout/VerticalCircleList"/>
    <dgm:cxn modelId="{CAB190B3-E6A9-450B-BDB8-6CF9903A1706}" type="presOf" srcId="{A71878A4-AF1E-4481-952D-1FC4F0F90F8B}" destId="{8DE47273-A21D-467A-AF5D-51DE101B430D}" srcOrd="0" destOrd="0" presId="urn:microsoft.com/office/officeart/2008/layout/VerticalCircleList"/>
    <dgm:cxn modelId="{B33D2B89-D84D-41B1-A106-E0B1ECB44ED4}" type="presParOf" srcId="{92DACE36-A28C-435B-AC4A-1B2C2971EF5F}" destId="{6FE9DDB1-55F9-430E-A32F-7CE35A2072B2}" srcOrd="0" destOrd="0" presId="urn:microsoft.com/office/officeart/2008/layout/VerticalCircleList"/>
    <dgm:cxn modelId="{FC4F7E11-087C-4E22-BB1D-48C0D94E2F13}" type="presParOf" srcId="{6FE9DDB1-55F9-430E-A32F-7CE35A2072B2}" destId="{3AA05F31-AC5F-4885-8BDA-3D8022BFBE14}" srcOrd="0" destOrd="0" presId="urn:microsoft.com/office/officeart/2008/layout/VerticalCircleList"/>
    <dgm:cxn modelId="{D43236CF-560E-4AD8-B33C-ABC488F4F394}" type="presParOf" srcId="{6FE9DDB1-55F9-430E-A32F-7CE35A2072B2}" destId="{03F06390-3917-439C-9BBB-84AA9A01DF8D}" srcOrd="1" destOrd="0" presId="urn:microsoft.com/office/officeart/2008/layout/VerticalCircleList"/>
    <dgm:cxn modelId="{0894C8EA-FD8D-44D8-A2BD-0A4BCFDDDAA9}" type="presParOf" srcId="{6FE9DDB1-55F9-430E-A32F-7CE35A2072B2}" destId="{8DE47273-A21D-467A-AF5D-51DE101B430D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EA32EC-7BFD-4849-88EE-05FF82FE4D62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59E53EE-19F0-4014-9B22-11CA992B980F}">
      <dgm:prSet/>
      <dgm:spPr/>
      <dgm:t>
        <a:bodyPr/>
        <a:lstStyle/>
        <a:p>
          <a:r>
            <a:rPr lang="en-US" dirty="0"/>
            <a:t>Hemorrhage is the sixth leading underlying cause of pregnancy related death in MO and a significant contributor to severe maternal morbidity</a:t>
          </a:r>
        </a:p>
      </dgm:t>
    </dgm:pt>
    <dgm:pt modelId="{727A9053-F46A-43A3-8BCC-7B8517E8678B}" type="parTrans" cxnId="{7ED40177-1F9F-47FC-B02E-A82A1A2C1E55}">
      <dgm:prSet/>
      <dgm:spPr/>
      <dgm:t>
        <a:bodyPr/>
        <a:lstStyle/>
        <a:p>
          <a:endParaRPr lang="en-US"/>
        </a:p>
      </dgm:t>
    </dgm:pt>
    <dgm:pt modelId="{55A211A7-B7DD-4A76-814B-15EDCB8E8FE5}" type="sibTrans" cxnId="{7ED40177-1F9F-47FC-B02E-A82A1A2C1E55}">
      <dgm:prSet/>
      <dgm:spPr/>
      <dgm:t>
        <a:bodyPr/>
        <a:lstStyle/>
        <a:p>
          <a:endParaRPr lang="en-US"/>
        </a:p>
      </dgm:t>
    </dgm:pt>
    <dgm:pt modelId="{4E344B9D-A336-4C06-AA3E-B7D2DA2C4DAA}">
      <dgm:prSet/>
      <dgm:spPr/>
      <dgm:t>
        <a:bodyPr/>
        <a:lstStyle/>
        <a:p>
          <a:r>
            <a:rPr lang="en-US" dirty="0"/>
            <a:t>Morbidity and mortality related to hemorrhage are highly preventable</a:t>
          </a:r>
        </a:p>
      </dgm:t>
    </dgm:pt>
    <dgm:pt modelId="{406A1757-1C2E-48CC-896C-E1CD6392974D}" type="parTrans" cxnId="{276BB882-CD9B-442A-BCF0-2C9EBD065480}">
      <dgm:prSet/>
      <dgm:spPr/>
      <dgm:t>
        <a:bodyPr/>
        <a:lstStyle/>
        <a:p>
          <a:endParaRPr lang="en-US"/>
        </a:p>
      </dgm:t>
    </dgm:pt>
    <dgm:pt modelId="{6E7E229F-F2B9-424D-A7DD-99C48A25BB04}" type="sibTrans" cxnId="{276BB882-CD9B-442A-BCF0-2C9EBD065480}">
      <dgm:prSet/>
      <dgm:spPr/>
      <dgm:t>
        <a:bodyPr/>
        <a:lstStyle/>
        <a:p>
          <a:endParaRPr lang="en-US"/>
        </a:p>
      </dgm:t>
    </dgm:pt>
    <dgm:pt modelId="{6ECBD995-223F-471B-B377-320EDB548AB6}" type="pres">
      <dgm:prSet presAssocID="{81EA32EC-7BFD-4849-88EE-05FF82FE4D6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00A1E7-8571-4CBE-97FE-65CB84E35DF0}" type="pres">
      <dgm:prSet presAssocID="{359E53EE-19F0-4014-9B22-11CA992B980F}" presName="hierRoot1" presStyleCnt="0"/>
      <dgm:spPr/>
    </dgm:pt>
    <dgm:pt modelId="{CDEB2478-B49C-4760-845F-0C7069026995}" type="pres">
      <dgm:prSet presAssocID="{359E53EE-19F0-4014-9B22-11CA992B980F}" presName="composite" presStyleCnt="0"/>
      <dgm:spPr/>
    </dgm:pt>
    <dgm:pt modelId="{A28019A3-143B-4DC7-9E3C-4AE4F0612611}" type="pres">
      <dgm:prSet presAssocID="{359E53EE-19F0-4014-9B22-11CA992B980F}" presName="background" presStyleLbl="node0" presStyleIdx="0" presStyleCnt="2"/>
      <dgm:spPr/>
    </dgm:pt>
    <dgm:pt modelId="{FF5A898F-DE27-4D14-AE7E-9429B2A49A4D}" type="pres">
      <dgm:prSet presAssocID="{359E53EE-19F0-4014-9B22-11CA992B980F}" presName="text" presStyleLbl="fgAcc0" presStyleIdx="0" presStyleCnt="2">
        <dgm:presLayoutVars>
          <dgm:chPref val="3"/>
        </dgm:presLayoutVars>
      </dgm:prSet>
      <dgm:spPr/>
    </dgm:pt>
    <dgm:pt modelId="{696DE204-D289-474C-93D4-736D21A6E389}" type="pres">
      <dgm:prSet presAssocID="{359E53EE-19F0-4014-9B22-11CA992B980F}" presName="hierChild2" presStyleCnt="0"/>
      <dgm:spPr/>
    </dgm:pt>
    <dgm:pt modelId="{9FE361EA-AAC6-4A10-876A-D509EFA03464}" type="pres">
      <dgm:prSet presAssocID="{4E344B9D-A336-4C06-AA3E-B7D2DA2C4DAA}" presName="hierRoot1" presStyleCnt="0"/>
      <dgm:spPr/>
    </dgm:pt>
    <dgm:pt modelId="{9152AF48-CAE5-4C61-BDD2-EEA07A39DECC}" type="pres">
      <dgm:prSet presAssocID="{4E344B9D-A336-4C06-AA3E-B7D2DA2C4DAA}" presName="composite" presStyleCnt="0"/>
      <dgm:spPr/>
    </dgm:pt>
    <dgm:pt modelId="{4FF4529C-CB95-454D-B68A-C1332F2AE162}" type="pres">
      <dgm:prSet presAssocID="{4E344B9D-A336-4C06-AA3E-B7D2DA2C4DAA}" presName="background" presStyleLbl="node0" presStyleIdx="1" presStyleCnt="2"/>
      <dgm:spPr/>
    </dgm:pt>
    <dgm:pt modelId="{4EA71819-630A-4135-BF81-9BDE6206BC70}" type="pres">
      <dgm:prSet presAssocID="{4E344B9D-A336-4C06-AA3E-B7D2DA2C4DAA}" presName="text" presStyleLbl="fgAcc0" presStyleIdx="1" presStyleCnt="2">
        <dgm:presLayoutVars>
          <dgm:chPref val="3"/>
        </dgm:presLayoutVars>
      </dgm:prSet>
      <dgm:spPr/>
    </dgm:pt>
    <dgm:pt modelId="{BB81F4BC-AF0A-424B-B54B-81157F827BD5}" type="pres">
      <dgm:prSet presAssocID="{4E344B9D-A336-4C06-AA3E-B7D2DA2C4DAA}" presName="hierChild2" presStyleCnt="0"/>
      <dgm:spPr/>
    </dgm:pt>
  </dgm:ptLst>
  <dgm:cxnLst>
    <dgm:cxn modelId="{307D6C61-80DF-4EDC-B4B7-94C8A06E8102}" type="presOf" srcId="{359E53EE-19F0-4014-9B22-11CA992B980F}" destId="{FF5A898F-DE27-4D14-AE7E-9429B2A49A4D}" srcOrd="0" destOrd="0" presId="urn:microsoft.com/office/officeart/2005/8/layout/hierarchy1"/>
    <dgm:cxn modelId="{7ED40177-1F9F-47FC-B02E-A82A1A2C1E55}" srcId="{81EA32EC-7BFD-4849-88EE-05FF82FE4D62}" destId="{359E53EE-19F0-4014-9B22-11CA992B980F}" srcOrd="0" destOrd="0" parTransId="{727A9053-F46A-43A3-8BCC-7B8517E8678B}" sibTransId="{55A211A7-B7DD-4A76-814B-15EDCB8E8FE5}"/>
    <dgm:cxn modelId="{276BB882-CD9B-442A-BCF0-2C9EBD065480}" srcId="{81EA32EC-7BFD-4849-88EE-05FF82FE4D62}" destId="{4E344B9D-A336-4C06-AA3E-B7D2DA2C4DAA}" srcOrd="1" destOrd="0" parTransId="{406A1757-1C2E-48CC-896C-E1CD6392974D}" sibTransId="{6E7E229F-F2B9-424D-A7DD-99C48A25BB04}"/>
    <dgm:cxn modelId="{F0A5D1F4-1715-4B51-B529-E032FCA19037}" type="presOf" srcId="{81EA32EC-7BFD-4849-88EE-05FF82FE4D62}" destId="{6ECBD995-223F-471B-B377-320EDB548AB6}" srcOrd="0" destOrd="0" presId="urn:microsoft.com/office/officeart/2005/8/layout/hierarchy1"/>
    <dgm:cxn modelId="{424FE1F8-946A-4756-902F-DEE39E4EA6BA}" type="presOf" srcId="{4E344B9D-A336-4C06-AA3E-B7D2DA2C4DAA}" destId="{4EA71819-630A-4135-BF81-9BDE6206BC70}" srcOrd="0" destOrd="0" presId="urn:microsoft.com/office/officeart/2005/8/layout/hierarchy1"/>
    <dgm:cxn modelId="{9C7D4C99-2394-4589-A488-BFAF8D68113B}" type="presParOf" srcId="{6ECBD995-223F-471B-B377-320EDB548AB6}" destId="{9E00A1E7-8571-4CBE-97FE-65CB84E35DF0}" srcOrd="0" destOrd="0" presId="urn:microsoft.com/office/officeart/2005/8/layout/hierarchy1"/>
    <dgm:cxn modelId="{6C7A4C5E-A504-4327-AFA4-469BB0DD1FA6}" type="presParOf" srcId="{9E00A1E7-8571-4CBE-97FE-65CB84E35DF0}" destId="{CDEB2478-B49C-4760-845F-0C7069026995}" srcOrd="0" destOrd="0" presId="urn:microsoft.com/office/officeart/2005/8/layout/hierarchy1"/>
    <dgm:cxn modelId="{C98678EE-8D9F-4ADB-8A2E-CDD59DEDAAC1}" type="presParOf" srcId="{CDEB2478-B49C-4760-845F-0C7069026995}" destId="{A28019A3-143B-4DC7-9E3C-4AE4F0612611}" srcOrd="0" destOrd="0" presId="urn:microsoft.com/office/officeart/2005/8/layout/hierarchy1"/>
    <dgm:cxn modelId="{53EB3C49-67DF-4CD3-82B0-DB2C1554A9F8}" type="presParOf" srcId="{CDEB2478-B49C-4760-845F-0C7069026995}" destId="{FF5A898F-DE27-4D14-AE7E-9429B2A49A4D}" srcOrd="1" destOrd="0" presId="urn:microsoft.com/office/officeart/2005/8/layout/hierarchy1"/>
    <dgm:cxn modelId="{320E158A-C796-4528-BDBB-A58AA8BA3282}" type="presParOf" srcId="{9E00A1E7-8571-4CBE-97FE-65CB84E35DF0}" destId="{696DE204-D289-474C-93D4-736D21A6E389}" srcOrd="1" destOrd="0" presId="urn:microsoft.com/office/officeart/2005/8/layout/hierarchy1"/>
    <dgm:cxn modelId="{273FE465-A602-437E-AB0C-2521044A6478}" type="presParOf" srcId="{6ECBD995-223F-471B-B377-320EDB548AB6}" destId="{9FE361EA-AAC6-4A10-876A-D509EFA03464}" srcOrd="1" destOrd="0" presId="urn:microsoft.com/office/officeart/2005/8/layout/hierarchy1"/>
    <dgm:cxn modelId="{5CD60F4B-D3D1-40BA-A269-DAD73B5C846D}" type="presParOf" srcId="{9FE361EA-AAC6-4A10-876A-D509EFA03464}" destId="{9152AF48-CAE5-4C61-BDD2-EEA07A39DECC}" srcOrd="0" destOrd="0" presId="urn:microsoft.com/office/officeart/2005/8/layout/hierarchy1"/>
    <dgm:cxn modelId="{3BC0F2BB-95AF-47A4-B778-2AFD0D060E9C}" type="presParOf" srcId="{9152AF48-CAE5-4C61-BDD2-EEA07A39DECC}" destId="{4FF4529C-CB95-454D-B68A-C1332F2AE162}" srcOrd="0" destOrd="0" presId="urn:microsoft.com/office/officeart/2005/8/layout/hierarchy1"/>
    <dgm:cxn modelId="{BAF39781-16D2-4FBF-9B42-8601599498BF}" type="presParOf" srcId="{9152AF48-CAE5-4C61-BDD2-EEA07A39DECC}" destId="{4EA71819-630A-4135-BF81-9BDE6206BC70}" srcOrd="1" destOrd="0" presId="urn:microsoft.com/office/officeart/2005/8/layout/hierarchy1"/>
    <dgm:cxn modelId="{8EBC14D5-8992-466B-BAF0-6BA2CC840441}" type="presParOf" srcId="{9FE361EA-AAC6-4A10-876A-D509EFA03464}" destId="{BB81F4BC-AF0A-424B-B54B-81157F827B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E62DE7-5FAF-4ABB-A5E8-C4CD86484850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F1DCE34-4027-4ED9-9962-CE200253650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Set up simulation of blood-soaked items for staff to visually estimate (EBL) and then weigh items (QBL)</a:t>
          </a:r>
        </a:p>
      </dgm:t>
    </dgm:pt>
    <dgm:pt modelId="{799AE88B-9A0E-4C0B-8A90-18325B5C55F1}" type="parTrans" cxnId="{DB3ADA5F-7864-4275-9E34-845AB5F6DCFE}">
      <dgm:prSet/>
      <dgm:spPr/>
      <dgm:t>
        <a:bodyPr/>
        <a:lstStyle/>
        <a:p>
          <a:endParaRPr lang="en-US"/>
        </a:p>
      </dgm:t>
    </dgm:pt>
    <dgm:pt modelId="{4F543CDC-A570-43CE-8CFE-63FC6E27F17B}" type="sibTrans" cxnId="{DB3ADA5F-7864-4275-9E34-845AB5F6DCFE}">
      <dgm:prSet/>
      <dgm:spPr/>
      <dgm:t>
        <a:bodyPr/>
        <a:lstStyle/>
        <a:p>
          <a:endParaRPr lang="en-US"/>
        </a:p>
      </dgm:t>
    </dgm:pt>
    <dgm:pt modelId="{364BE3E1-F121-4CFF-8F9B-C26E13CF674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Record both EBL and QBL</a:t>
          </a:r>
        </a:p>
      </dgm:t>
    </dgm:pt>
    <dgm:pt modelId="{AEEF1CF9-4191-4D63-9656-4B0EFB32AF09}" type="parTrans" cxnId="{2C108BF7-4D00-426A-935B-15AEE701F9DF}">
      <dgm:prSet/>
      <dgm:spPr/>
      <dgm:t>
        <a:bodyPr/>
        <a:lstStyle/>
        <a:p>
          <a:endParaRPr lang="en-US"/>
        </a:p>
      </dgm:t>
    </dgm:pt>
    <dgm:pt modelId="{DE65D102-F685-4B46-92EF-7865288CB532}" type="sibTrans" cxnId="{2C108BF7-4D00-426A-935B-15AEE701F9DF}">
      <dgm:prSet/>
      <dgm:spPr/>
      <dgm:t>
        <a:bodyPr/>
        <a:lstStyle/>
        <a:p>
          <a:endParaRPr lang="en-US"/>
        </a:p>
      </dgm:t>
    </dgm:pt>
    <dgm:pt modelId="{4FB61196-6148-42FE-ABF4-928AD435E62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Review findings and debrief with team</a:t>
          </a:r>
        </a:p>
      </dgm:t>
    </dgm:pt>
    <dgm:pt modelId="{50880D61-4959-48E6-B30B-374F3BDCA6E9}" type="parTrans" cxnId="{C2E261FB-871D-410F-BE19-E0F904D44656}">
      <dgm:prSet/>
      <dgm:spPr/>
      <dgm:t>
        <a:bodyPr/>
        <a:lstStyle/>
        <a:p>
          <a:endParaRPr lang="en-US"/>
        </a:p>
      </dgm:t>
    </dgm:pt>
    <dgm:pt modelId="{9B26F6F8-78F0-4E52-B64F-8BE35013DE91}" type="sibTrans" cxnId="{C2E261FB-871D-410F-BE19-E0F904D44656}">
      <dgm:prSet/>
      <dgm:spPr/>
      <dgm:t>
        <a:bodyPr/>
        <a:lstStyle/>
        <a:p>
          <a:endParaRPr lang="en-US"/>
        </a:p>
      </dgm:t>
    </dgm:pt>
    <dgm:pt modelId="{93EAF3A3-9F9C-46B7-BB82-7751BAACDC2E}" type="pres">
      <dgm:prSet presAssocID="{B2E62DE7-5FAF-4ABB-A5E8-C4CD86484850}" presName="root" presStyleCnt="0">
        <dgm:presLayoutVars>
          <dgm:dir/>
          <dgm:resizeHandles val="exact"/>
        </dgm:presLayoutVars>
      </dgm:prSet>
      <dgm:spPr/>
    </dgm:pt>
    <dgm:pt modelId="{8FDC0807-78CA-4D69-B83E-4DCD7A442832}" type="pres">
      <dgm:prSet presAssocID="{8F1DCE34-4027-4ED9-9962-CE2002536509}" presName="compNode" presStyleCnt="0"/>
      <dgm:spPr/>
    </dgm:pt>
    <dgm:pt modelId="{686DF543-5CE9-4BAE-8B5F-2D2A4DD132CD}" type="pres">
      <dgm:prSet presAssocID="{8F1DCE34-4027-4ED9-9962-CE2002536509}" presName="iconBgRect" presStyleLbl="bgShp" presStyleIdx="0" presStyleCnt="3"/>
      <dgm:spPr/>
    </dgm:pt>
    <dgm:pt modelId="{54CDF636-CD38-4C7B-8F4B-A6CAA86011FB}" type="pres">
      <dgm:prSet presAssocID="{8F1DCE34-4027-4ED9-9962-CE20025365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4018556C-E683-4A04-95E9-A2CFF2CA840C}" type="pres">
      <dgm:prSet presAssocID="{8F1DCE34-4027-4ED9-9962-CE2002536509}" presName="spaceRect" presStyleCnt="0"/>
      <dgm:spPr/>
    </dgm:pt>
    <dgm:pt modelId="{8D65E0B2-765B-4C20-AF01-962081B88B87}" type="pres">
      <dgm:prSet presAssocID="{8F1DCE34-4027-4ED9-9962-CE2002536509}" presName="textRect" presStyleLbl="revTx" presStyleIdx="0" presStyleCnt="3">
        <dgm:presLayoutVars>
          <dgm:chMax val="1"/>
          <dgm:chPref val="1"/>
        </dgm:presLayoutVars>
      </dgm:prSet>
      <dgm:spPr/>
    </dgm:pt>
    <dgm:pt modelId="{52CC2B20-FCD0-49D2-B1E3-4F7EF35CD910}" type="pres">
      <dgm:prSet presAssocID="{4F543CDC-A570-43CE-8CFE-63FC6E27F17B}" presName="sibTrans" presStyleCnt="0"/>
      <dgm:spPr/>
    </dgm:pt>
    <dgm:pt modelId="{60074BF9-61A0-472F-9A13-586E4A89D599}" type="pres">
      <dgm:prSet presAssocID="{364BE3E1-F121-4CFF-8F9B-C26E13CF6741}" presName="compNode" presStyleCnt="0"/>
      <dgm:spPr/>
    </dgm:pt>
    <dgm:pt modelId="{2A9F90D3-F39F-4642-8859-469C24C523DF}" type="pres">
      <dgm:prSet presAssocID="{364BE3E1-F121-4CFF-8F9B-C26E13CF6741}" presName="iconBgRect" presStyleLbl="bgShp" presStyleIdx="1" presStyleCnt="3"/>
      <dgm:spPr/>
    </dgm:pt>
    <dgm:pt modelId="{8904B73B-CA92-4505-B257-630ECC54CEFD}" type="pres">
      <dgm:prSet presAssocID="{364BE3E1-F121-4CFF-8F9B-C26E13CF674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C19D1C2-3F3D-4111-AD20-C67E51EDAFB7}" type="pres">
      <dgm:prSet presAssocID="{364BE3E1-F121-4CFF-8F9B-C26E13CF6741}" presName="spaceRect" presStyleCnt="0"/>
      <dgm:spPr/>
    </dgm:pt>
    <dgm:pt modelId="{D42CBC8F-81EA-478A-B630-487FDE4592DD}" type="pres">
      <dgm:prSet presAssocID="{364BE3E1-F121-4CFF-8F9B-C26E13CF6741}" presName="textRect" presStyleLbl="revTx" presStyleIdx="1" presStyleCnt="3">
        <dgm:presLayoutVars>
          <dgm:chMax val="1"/>
          <dgm:chPref val="1"/>
        </dgm:presLayoutVars>
      </dgm:prSet>
      <dgm:spPr/>
    </dgm:pt>
    <dgm:pt modelId="{7378E3D9-A23F-43D7-8A0D-0E5F5794A7EF}" type="pres">
      <dgm:prSet presAssocID="{DE65D102-F685-4B46-92EF-7865288CB532}" presName="sibTrans" presStyleCnt="0"/>
      <dgm:spPr/>
    </dgm:pt>
    <dgm:pt modelId="{AC86E790-4467-4635-81B5-21A03B699150}" type="pres">
      <dgm:prSet presAssocID="{4FB61196-6148-42FE-ABF4-928AD435E624}" presName="compNode" presStyleCnt="0"/>
      <dgm:spPr/>
    </dgm:pt>
    <dgm:pt modelId="{9E965DF4-8FB4-40E4-BD08-3D3AFCD7B15B}" type="pres">
      <dgm:prSet presAssocID="{4FB61196-6148-42FE-ABF4-928AD435E624}" presName="iconBgRect" presStyleLbl="bgShp" presStyleIdx="2" presStyleCnt="3"/>
      <dgm:spPr/>
    </dgm:pt>
    <dgm:pt modelId="{F4990B98-068C-47C5-8C11-98FE7E52EEE1}" type="pres">
      <dgm:prSet presAssocID="{4FB61196-6148-42FE-ABF4-928AD435E62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70C8D3E9-2551-4BCD-B4A3-59D27C8148B9}" type="pres">
      <dgm:prSet presAssocID="{4FB61196-6148-42FE-ABF4-928AD435E624}" presName="spaceRect" presStyleCnt="0"/>
      <dgm:spPr/>
    </dgm:pt>
    <dgm:pt modelId="{35A9950B-4182-4AC9-9970-BB81AEACDCEA}" type="pres">
      <dgm:prSet presAssocID="{4FB61196-6148-42FE-ABF4-928AD435E62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BF6AE5B-D914-4846-B4B6-00E523D24CB5}" type="presOf" srcId="{B2E62DE7-5FAF-4ABB-A5E8-C4CD86484850}" destId="{93EAF3A3-9F9C-46B7-BB82-7751BAACDC2E}" srcOrd="0" destOrd="0" presId="urn:microsoft.com/office/officeart/2018/5/layout/IconCircleLabelList"/>
    <dgm:cxn modelId="{CA01DB5C-25EC-4ACD-85EA-A95FABE19F73}" type="presOf" srcId="{364BE3E1-F121-4CFF-8F9B-C26E13CF6741}" destId="{D42CBC8F-81EA-478A-B630-487FDE4592DD}" srcOrd="0" destOrd="0" presId="urn:microsoft.com/office/officeart/2018/5/layout/IconCircleLabelList"/>
    <dgm:cxn modelId="{DB3ADA5F-7864-4275-9E34-845AB5F6DCFE}" srcId="{B2E62DE7-5FAF-4ABB-A5E8-C4CD86484850}" destId="{8F1DCE34-4027-4ED9-9962-CE2002536509}" srcOrd="0" destOrd="0" parTransId="{799AE88B-9A0E-4C0B-8A90-18325B5C55F1}" sibTransId="{4F543CDC-A570-43CE-8CFE-63FC6E27F17B}"/>
    <dgm:cxn modelId="{EB9267BB-A5CD-4CD5-B7B0-36B03E9C7B91}" type="presOf" srcId="{8F1DCE34-4027-4ED9-9962-CE2002536509}" destId="{8D65E0B2-765B-4C20-AF01-962081B88B87}" srcOrd="0" destOrd="0" presId="urn:microsoft.com/office/officeart/2018/5/layout/IconCircleLabelList"/>
    <dgm:cxn modelId="{A05B0CE7-1598-4E79-B57A-D12DB77DC69C}" type="presOf" srcId="{4FB61196-6148-42FE-ABF4-928AD435E624}" destId="{35A9950B-4182-4AC9-9970-BB81AEACDCEA}" srcOrd="0" destOrd="0" presId="urn:microsoft.com/office/officeart/2018/5/layout/IconCircleLabelList"/>
    <dgm:cxn modelId="{2C108BF7-4D00-426A-935B-15AEE701F9DF}" srcId="{B2E62DE7-5FAF-4ABB-A5E8-C4CD86484850}" destId="{364BE3E1-F121-4CFF-8F9B-C26E13CF6741}" srcOrd="1" destOrd="0" parTransId="{AEEF1CF9-4191-4D63-9656-4B0EFB32AF09}" sibTransId="{DE65D102-F685-4B46-92EF-7865288CB532}"/>
    <dgm:cxn modelId="{C2E261FB-871D-410F-BE19-E0F904D44656}" srcId="{B2E62DE7-5FAF-4ABB-A5E8-C4CD86484850}" destId="{4FB61196-6148-42FE-ABF4-928AD435E624}" srcOrd="2" destOrd="0" parTransId="{50880D61-4959-48E6-B30B-374F3BDCA6E9}" sibTransId="{9B26F6F8-78F0-4E52-B64F-8BE35013DE91}"/>
    <dgm:cxn modelId="{C3525446-45AB-4504-AAAC-6B9D090C44A6}" type="presParOf" srcId="{93EAF3A3-9F9C-46B7-BB82-7751BAACDC2E}" destId="{8FDC0807-78CA-4D69-B83E-4DCD7A442832}" srcOrd="0" destOrd="0" presId="urn:microsoft.com/office/officeart/2018/5/layout/IconCircleLabelList"/>
    <dgm:cxn modelId="{61B81DB1-7E0D-40ED-954A-63A329FE16B1}" type="presParOf" srcId="{8FDC0807-78CA-4D69-B83E-4DCD7A442832}" destId="{686DF543-5CE9-4BAE-8B5F-2D2A4DD132CD}" srcOrd="0" destOrd="0" presId="urn:microsoft.com/office/officeart/2018/5/layout/IconCircleLabelList"/>
    <dgm:cxn modelId="{8252CAC5-D256-4F9D-AB4F-C30FCA9579E0}" type="presParOf" srcId="{8FDC0807-78CA-4D69-B83E-4DCD7A442832}" destId="{54CDF636-CD38-4C7B-8F4B-A6CAA86011FB}" srcOrd="1" destOrd="0" presId="urn:microsoft.com/office/officeart/2018/5/layout/IconCircleLabelList"/>
    <dgm:cxn modelId="{34CFD08A-9813-44AF-90F1-4254BA18FD9C}" type="presParOf" srcId="{8FDC0807-78CA-4D69-B83E-4DCD7A442832}" destId="{4018556C-E683-4A04-95E9-A2CFF2CA840C}" srcOrd="2" destOrd="0" presId="urn:microsoft.com/office/officeart/2018/5/layout/IconCircleLabelList"/>
    <dgm:cxn modelId="{7A069331-2C38-46C2-8649-8E81D6A420A3}" type="presParOf" srcId="{8FDC0807-78CA-4D69-B83E-4DCD7A442832}" destId="{8D65E0B2-765B-4C20-AF01-962081B88B87}" srcOrd="3" destOrd="0" presId="urn:microsoft.com/office/officeart/2018/5/layout/IconCircleLabelList"/>
    <dgm:cxn modelId="{A213E6AF-038E-4570-A3A2-3AF1FF7A2496}" type="presParOf" srcId="{93EAF3A3-9F9C-46B7-BB82-7751BAACDC2E}" destId="{52CC2B20-FCD0-49D2-B1E3-4F7EF35CD910}" srcOrd="1" destOrd="0" presId="urn:microsoft.com/office/officeart/2018/5/layout/IconCircleLabelList"/>
    <dgm:cxn modelId="{EFF3C52A-C6E2-4DDC-B6D1-78187B8D99C3}" type="presParOf" srcId="{93EAF3A3-9F9C-46B7-BB82-7751BAACDC2E}" destId="{60074BF9-61A0-472F-9A13-586E4A89D599}" srcOrd="2" destOrd="0" presId="urn:microsoft.com/office/officeart/2018/5/layout/IconCircleLabelList"/>
    <dgm:cxn modelId="{05D36E98-AFE4-4554-B28B-C264CA337F3E}" type="presParOf" srcId="{60074BF9-61A0-472F-9A13-586E4A89D599}" destId="{2A9F90D3-F39F-4642-8859-469C24C523DF}" srcOrd="0" destOrd="0" presId="urn:microsoft.com/office/officeart/2018/5/layout/IconCircleLabelList"/>
    <dgm:cxn modelId="{5902480B-8945-466F-91ED-D915F2A7840D}" type="presParOf" srcId="{60074BF9-61A0-472F-9A13-586E4A89D599}" destId="{8904B73B-CA92-4505-B257-630ECC54CEFD}" srcOrd="1" destOrd="0" presId="urn:microsoft.com/office/officeart/2018/5/layout/IconCircleLabelList"/>
    <dgm:cxn modelId="{F9A6E06D-EBA0-4160-948C-5908F4C398B2}" type="presParOf" srcId="{60074BF9-61A0-472F-9A13-586E4A89D599}" destId="{CC19D1C2-3F3D-4111-AD20-C67E51EDAFB7}" srcOrd="2" destOrd="0" presId="urn:microsoft.com/office/officeart/2018/5/layout/IconCircleLabelList"/>
    <dgm:cxn modelId="{09D6F161-9409-43EA-9A2E-770CCF9A0A88}" type="presParOf" srcId="{60074BF9-61A0-472F-9A13-586E4A89D599}" destId="{D42CBC8F-81EA-478A-B630-487FDE4592DD}" srcOrd="3" destOrd="0" presId="urn:microsoft.com/office/officeart/2018/5/layout/IconCircleLabelList"/>
    <dgm:cxn modelId="{D0F907EA-5B28-489B-A3F2-50A75C5FEF7D}" type="presParOf" srcId="{93EAF3A3-9F9C-46B7-BB82-7751BAACDC2E}" destId="{7378E3D9-A23F-43D7-8A0D-0E5F5794A7EF}" srcOrd="3" destOrd="0" presId="urn:microsoft.com/office/officeart/2018/5/layout/IconCircleLabelList"/>
    <dgm:cxn modelId="{C3F73AE2-FCEF-41C1-B6CD-401EA7B831C5}" type="presParOf" srcId="{93EAF3A3-9F9C-46B7-BB82-7751BAACDC2E}" destId="{AC86E790-4467-4635-81B5-21A03B699150}" srcOrd="4" destOrd="0" presId="urn:microsoft.com/office/officeart/2018/5/layout/IconCircleLabelList"/>
    <dgm:cxn modelId="{920D7886-7696-4ED9-A8AA-6F6160D5CA2B}" type="presParOf" srcId="{AC86E790-4467-4635-81B5-21A03B699150}" destId="{9E965DF4-8FB4-40E4-BD08-3D3AFCD7B15B}" srcOrd="0" destOrd="0" presId="urn:microsoft.com/office/officeart/2018/5/layout/IconCircleLabelList"/>
    <dgm:cxn modelId="{61753AD7-C8A8-44EB-A31C-7119E93A2F90}" type="presParOf" srcId="{AC86E790-4467-4635-81B5-21A03B699150}" destId="{F4990B98-068C-47C5-8C11-98FE7E52EEE1}" srcOrd="1" destOrd="0" presId="urn:microsoft.com/office/officeart/2018/5/layout/IconCircleLabelList"/>
    <dgm:cxn modelId="{DE8A031B-0B36-4DC4-ACCE-8B0FC705897A}" type="presParOf" srcId="{AC86E790-4467-4635-81B5-21A03B699150}" destId="{70C8D3E9-2551-4BCD-B4A3-59D27C8148B9}" srcOrd="2" destOrd="0" presId="urn:microsoft.com/office/officeart/2018/5/layout/IconCircleLabelList"/>
    <dgm:cxn modelId="{705E6CF3-EE3E-4238-B7FC-3152B89C3006}" type="presParOf" srcId="{AC86E790-4467-4635-81B5-21A03B699150}" destId="{35A9950B-4182-4AC9-9970-BB81AEACDCE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9D7C6E-3A21-4F82-9408-120C3F9BC76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1F95FCD-9509-4C09-AFF1-C26BDFEE5C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Gram Scale</a:t>
          </a:r>
        </a:p>
      </dgm:t>
    </dgm:pt>
    <dgm:pt modelId="{53A910B2-6A41-4F4F-A270-95BAD9872DFF}" type="parTrans" cxnId="{3D328C05-F64B-46F9-A3B0-0F205EF1CAE4}">
      <dgm:prSet/>
      <dgm:spPr/>
      <dgm:t>
        <a:bodyPr/>
        <a:lstStyle/>
        <a:p>
          <a:endParaRPr lang="en-US"/>
        </a:p>
      </dgm:t>
    </dgm:pt>
    <dgm:pt modelId="{83668E1A-9D57-4A48-9A8B-7C0B807EC9F8}" type="sibTrans" cxnId="{3D328C05-F64B-46F9-A3B0-0F205EF1CAE4}">
      <dgm:prSet/>
      <dgm:spPr/>
      <dgm:t>
        <a:bodyPr/>
        <a:lstStyle/>
        <a:p>
          <a:endParaRPr lang="en-US"/>
        </a:p>
      </dgm:t>
    </dgm:pt>
    <dgm:pt modelId="{2ABDE896-93EC-4446-9B18-FB2A726093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Laps, chux, peripads, linens, etc.</a:t>
          </a:r>
        </a:p>
      </dgm:t>
    </dgm:pt>
    <dgm:pt modelId="{C4A6EAE8-8556-47A7-9336-7B52A0E730BA}" type="parTrans" cxnId="{47044155-4111-418A-BED4-C3EEA299228C}">
      <dgm:prSet/>
      <dgm:spPr/>
      <dgm:t>
        <a:bodyPr/>
        <a:lstStyle/>
        <a:p>
          <a:endParaRPr lang="en-US"/>
        </a:p>
      </dgm:t>
    </dgm:pt>
    <dgm:pt modelId="{096CCD4D-5B3E-4AA7-8D8D-DCE6AEC690FE}" type="sibTrans" cxnId="{47044155-4111-418A-BED4-C3EEA299228C}">
      <dgm:prSet/>
      <dgm:spPr/>
      <dgm:t>
        <a:bodyPr/>
        <a:lstStyle/>
        <a:p>
          <a:endParaRPr lang="en-US"/>
        </a:p>
      </dgm:t>
    </dgm:pt>
    <dgm:pt modelId="{DB9EDA8C-C030-4A8B-B9E9-156469D838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Fake blood </a:t>
          </a:r>
        </a:p>
      </dgm:t>
    </dgm:pt>
    <dgm:pt modelId="{FEBDF382-21C8-431F-9626-821B77B6E733}" type="parTrans" cxnId="{FC494487-5645-4699-97DF-698EA8270E0E}">
      <dgm:prSet/>
      <dgm:spPr/>
      <dgm:t>
        <a:bodyPr/>
        <a:lstStyle/>
        <a:p>
          <a:endParaRPr lang="en-US"/>
        </a:p>
      </dgm:t>
    </dgm:pt>
    <dgm:pt modelId="{D5D96ED0-36AC-4C91-B0CD-0812DD4E178A}" type="sibTrans" cxnId="{FC494487-5645-4699-97DF-698EA8270E0E}">
      <dgm:prSet/>
      <dgm:spPr/>
      <dgm:t>
        <a:bodyPr/>
        <a:lstStyle/>
        <a:p>
          <a:endParaRPr lang="en-US"/>
        </a:p>
      </dgm:t>
    </dgm:pt>
    <dgm:pt modelId="{29AA5929-D88F-4AEF-A228-A5BAAEAE5A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Clear dawn dish soap and red food coloring works well</a:t>
          </a:r>
        </a:p>
      </dgm:t>
    </dgm:pt>
    <dgm:pt modelId="{74B3FBF0-89C1-45B8-8386-574BCAFB1672}" type="parTrans" cxnId="{A87F7E90-464D-4D0B-920C-1382BA393803}">
      <dgm:prSet/>
      <dgm:spPr/>
      <dgm:t>
        <a:bodyPr/>
        <a:lstStyle/>
        <a:p>
          <a:endParaRPr lang="en-US"/>
        </a:p>
      </dgm:t>
    </dgm:pt>
    <dgm:pt modelId="{BAFD5930-01A9-4EE8-8FEF-2BBE0C22C2AD}" type="sibTrans" cxnId="{A87F7E90-464D-4D0B-920C-1382BA393803}">
      <dgm:prSet/>
      <dgm:spPr/>
      <dgm:t>
        <a:bodyPr/>
        <a:lstStyle/>
        <a:p>
          <a:endParaRPr lang="en-US"/>
        </a:p>
      </dgm:t>
    </dgm:pt>
    <dgm:pt modelId="{AFA1D237-BF24-48D5-8846-DEC281A2F2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QBL worksheet with list of items’ dry weights</a:t>
          </a:r>
        </a:p>
      </dgm:t>
    </dgm:pt>
    <dgm:pt modelId="{56B6026E-AFFE-47DA-A551-1FB7CF285328}" type="parTrans" cxnId="{66D4084E-D68B-4671-8A20-AADD3292519B}">
      <dgm:prSet/>
      <dgm:spPr/>
      <dgm:t>
        <a:bodyPr/>
        <a:lstStyle/>
        <a:p>
          <a:endParaRPr lang="en-US"/>
        </a:p>
      </dgm:t>
    </dgm:pt>
    <dgm:pt modelId="{642849BE-A13A-48D9-9D4B-6B5C23F4E846}" type="sibTrans" cxnId="{66D4084E-D68B-4671-8A20-AADD3292519B}">
      <dgm:prSet/>
      <dgm:spPr/>
      <dgm:t>
        <a:bodyPr/>
        <a:lstStyle/>
        <a:p>
          <a:endParaRPr lang="en-US"/>
        </a:p>
      </dgm:t>
    </dgm:pt>
    <dgm:pt modelId="{C5EED651-38EB-4924-BAC6-5C80798F417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Wet weight – Dry weight = QBL</a:t>
          </a:r>
        </a:p>
      </dgm:t>
    </dgm:pt>
    <dgm:pt modelId="{7C88C44E-ECE5-47E6-8E2E-A69900C02E9E}" type="parTrans" cxnId="{B75CAF4B-3751-4439-9E17-4876503BA3E0}">
      <dgm:prSet/>
      <dgm:spPr/>
      <dgm:t>
        <a:bodyPr/>
        <a:lstStyle/>
        <a:p>
          <a:endParaRPr lang="en-US"/>
        </a:p>
      </dgm:t>
    </dgm:pt>
    <dgm:pt modelId="{A674CBF7-DE8E-4A40-AA20-B80FD9D7D4CF}" type="sibTrans" cxnId="{B75CAF4B-3751-4439-9E17-4876503BA3E0}">
      <dgm:prSet/>
      <dgm:spPr/>
      <dgm:t>
        <a:bodyPr/>
        <a:lstStyle/>
        <a:p>
          <a:endParaRPr lang="en-US"/>
        </a:p>
      </dgm:t>
    </dgm:pt>
    <dgm:pt modelId="{DA0BFF4E-2201-4427-BB3D-47FBC07A22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Calculator</a:t>
          </a:r>
        </a:p>
      </dgm:t>
    </dgm:pt>
    <dgm:pt modelId="{3AE79A4D-B2D5-4E70-B0FC-95C3D8B65B2F}" type="parTrans" cxnId="{1795D646-47C3-429F-B378-863D2F3AE968}">
      <dgm:prSet/>
      <dgm:spPr/>
      <dgm:t>
        <a:bodyPr/>
        <a:lstStyle/>
        <a:p>
          <a:endParaRPr lang="en-US"/>
        </a:p>
      </dgm:t>
    </dgm:pt>
    <dgm:pt modelId="{1DCFF7C8-DEAC-465A-B51C-0B201E869621}" type="sibTrans" cxnId="{1795D646-47C3-429F-B378-863D2F3AE968}">
      <dgm:prSet/>
      <dgm:spPr/>
      <dgm:t>
        <a:bodyPr/>
        <a:lstStyle/>
        <a:p>
          <a:endParaRPr lang="en-US"/>
        </a:p>
      </dgm:t>
    </dgm:pt>
    <dgm:pt modelId="{8ADD3910-68CA-4A1A-A3D4-B2823CCE14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Worksheet to record EBL and QBL</a:t>
          </a:r>
        </a:p>
      </dgm:t>
    </dgm:pt>
    <dgm:pt modelId="{56E2538D-7A64-4A3A-B342-097E0FC9991D}" type="parTrans" cxnId="{6C7D1F7E-840E-4E35-8F27-A31FDFFF6E88}">
      <dgm:prSet/>
      <dgm:spPr/>
      <dgm:t>
        <a:bodyPr/>
        <a:lstStyle/>
        <a:p>
          <a:endParaRPr lang="en-US"/>
        </a:p>
      </dgm:t>
    </dgm:pt>
    <dgm:pt modelId="{8C70F0A2-89BA-4E39-B444-1694AF781182}" type="sibTrans" cxnId="{6C7D1F7E-840E-4E35-8F27-A31FDFFF6E88}">
      <dgm:prSet/>
      <dgm:spPr/>
      <dgm:t>
        <a:bodyPr/>
        <a:lstStyle/>
        <a:p>
          <a:endParaRPr lang="en-US"/>
        </a:p>
      </dgm:t>
    </dgm:pt>
    <dgm:pt modelId="{438F87C7-4594-479A-857F-B52F911A9F17}" type="pres">
      <dgm:prSet presAssocID="{9E9D7C6E-3A21-4F82-9408-120C3F9BC761}" presName="root" presStyleCnt="0">
        <dgm:presLayoutVars>
          <dgm:dir/>
          <dgm:resizeHandles val="exact"/>
        </dgm:presLayoutVars>
      </dgm:prSet>
      <dgm:spPr/>
    </dgm:pt>
    <dgm:pt modelId="{37BC4A14-BAFA-476A-BD2E-3772724F06E5}" type="pres">
      <dgm:prSet presAssocID="{51F95FCD-9509-4C09-AFF1-C26BDFEE5CC8}" presName="compNode" presStyleCnt="0"/>
      <dgm:spPr/>
    </dgm:pt>
    <dgm:pt modelId="{C5BDB7CC-696D-4F72-94E0-771E313A90C5}" type="pres">
      <dgm:prSet presAssocID="{51F95FCD-9509-4C09-AFF1-C26BDFEE5CC8}" presName="bgRect" presStyleLbl="bgShp" presStyleIdx="0" presStyleCnt="6"/>
      <dgm:spPr/>
    </dgm:pt>
    <dgm:pt modelId="{F4352374-F4B4-4081-BAEB-4C3DF119FFC0}" type="pres">
      <dgm:prSet presAssocID="{51F95FCD-9509-4C09-AFF1-C26BDFEE5CC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5247F28-7BCB-4642-BBE5-F007F1649F9A}" type="pres">
      <dgm:prSet presAssocID="{51F95FCD-9509-4C09-AFF1-C26BDFEE5CC8}" presName="spaceRect" presStyleCnt="0"/>
      <dgm:spPr/>
    </dgm:pt>
    <dgm:pt modelId="{A1EF1138-BCCA-4935-A850-1E84668B6BBB}" type="pres">
      <dgm:prSet presAssocID="{51F95FCD-9509-4C09-AFF1-C26BDFEE5CC8}" presName="parTx" presStyleLbl="revTx" presStyleIdx="0" presStyleCnt="8">
        <dgm:presLayoutVars>
          <dgm:chMax val="0"/>
          <dgm:chPref val="0"/>
        </dgm:presLayoutVars>
      </dgm:prSet>
      <dgm:spPr/>
    </dgm:pt>
    <dgm:pt modelId="{B14D9A80-F211-4E8E-8143-218F12F81F35}" type="pres">
      <dgm:prSet presAssocID="{83668E1A-9D57-4A48-9A8B-7C0B807EC9F8}" presName="sibTrans" presStyleCnt="0"/>
      <dgm:spPr/>
    </dgm:pt>
    <dgm:pt modelId="{12F6D421-D3FB-4B8F-AFD6-9E8413903754}" type="pres">
      <dgm:prSet presAssocID="{2ABDE896-93EC-4446-9B18-FB2A7260931D}" presName="compNode" presStyleCnt="0"/>
      <dgm:spPr/>
    </dgm:pt>
    <dgm:pt modelId="{24B028AA-8E97-4AB1-8587-18A2813EBAB9}" type="pres">
      <dgm:prSet presAssocID="{2ABDE896-93EC-4446-9B18-FB2A7260931D}" presName="bgRect" presStyleLbl="bgShp" presStyleIdx="1" presStyleCnt="6"/>
      <dgm:spPr/>
    </dgm:pt>
    <dgm:pt modelId="{D41EE1D6-B10B-4199-B554-0E94D60855EF}" type="pres">
      <dgm:prSet presAssocID="{2ABDE896-93EC-4446-9B18-FB2A7260931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wel"/>
        </a:ext>
      </dgm:extLst>
    </dgm:pt>
    <dgm:pt modelId="{7D8C435B-4D51-4C4B-8103-B504B3CAA8D2}" type="pres">
      <dgm:prSet presAssocID="{2ABDE896-93EC-4446-9B18-FB2A7260931D}" presName="spaceRect" presStyleCnt="0"/>
      <dgm:spPr/>
    </dgm:pt>
    <dgm:pt modelId="{E98EA430-2BCE-4DE8-9983-C44AF79E08E5}" type="pres">
      <dgm:prSet presAssocID="{2ABDE896-93EC-4446-9B18-FB2A7260931D}" presName="parTx" presStyleLbl="revTx" presStyleIdx="1" presStyleCnt="8">
        <dgm:presLayoutVars>
          <dgm:chMax val="0"/>
          <dgm:chPref val="0"/>
        </dgm:presLayoutVars>
      </dgm:prSet>
      <dgm:spPr/>
    </dgm:pt>
    <dgm:pt modelId="{5A251E41-07F7-45C0-98E1-810BC9DC5063}" type="pres">
      <dgm:prSet presAssocID="{096CCD4D-5B3E-4AA7-8D8D-DCE6AEC690FE}" presName="sibTrans" presStyleCnt="0"/>
      <dgm:spPr/>
    </dgm:pt>
    <dgm:pt modelId="{517AF400-56E8-4050-BFAC-450B52A3E1CB}" type="pres">
      <dgm:prSet presAssocID="{DB9EDA8C-C030-4A8B-B9E9-156469D838CD}" presName="compNode" presStyleCnt="0"/>
      <dgm:spPr/>
    </dgm:pt>
    <dgm:pt modelId="{593A3A79-8D2A-4ED8-9508-2E4ECDAA01FA}" type="pres">
      <dgm:prSet presAssocID="{DB9EDA8C-C030-4A8B-B9E9-156469D838CD}" presName="bgRect" presStyleLbl="bgShp" presStyleIdx="2" presStyleCnt="6"/>
      <dgm:spPr/>
    </dgm:pt>
    <dgm:pt modelId="{37FD3DE4-C0F8-48CD-BDC7-A94AA2AD41B7}" type="pres">
      <dgm:prSet presAssocID="{DB9EDA8C-C030-4A8B-B9E9-156469D838C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er with solid fill"/>
        </a:ext>
      </dgm:extLst>
    </dgm:pt>
    <dgm:pt modelId="{F3AFDFBD-42E7-4FB9-A851-7BB479B5029B}" type="pres">
      <dgm:prSet presAssocID="{DB9EDA8C-C030-4A8B-B9E9-156469D838CD}" presName="spaceRect" presStyleCnt="0"/>
      <dgm:spPr/>
    </dgm:pt>
    <dgm:pt modelId="{7FBA79B9-7840-4318-BC32-1156EFA176F1}" type="pres">
      <dgm:prSet presAssocID="{DB9EDA8C-C030-4A8B-B9E9-156469D838CD}" presName="parTx" presStyleLbl="revTx" presStyleIdx="2" presStyleCnt="8">
        <dgm:presLayoutVars>
          <dgm:chMax val="0"/>
          <dgm:chPref val="0"/>
        </dgm:presLayoutVars>
      </dgm:prSet>
      <dgm:spPr/>
    </dgm:pt>
    <dgm:pt modelId="{5E66ED4B-35FA-4C3E-9F17-4D79FF6473F7}" type="pres">
      <dgm:prSet presAssocID="{DB9EDA8C-C030-4A8B-B9E9-156469D838CD}" presName="desTx" presStyleLbl="revTx" presStyleIdx="3" presStyleCnt="8">
        <dgm:presLayoutVars/>
      </dgm:prSet>
      <dgm:spPr/>
    </dgm:pt>
    <dgm:pt modelId="{826A645D-9079-472B-955E-2EA1D23986B4}" type="pres">
      <dgm:prSet presAssocID="{D5D96ED0-36AC-4C91-B0CD-0812DD4E178A}" presName="sibTrans" presStyleCnt="0"/>
      <dgm:spPr/>
    </dgm:pt>
    <dgm:pt modelId="{40AB4842-798C-4D81-BB3A-BC86CD2195B2}" type="pres">
      <dgm:prSet presAssocID="{AFA1D237-BF24-48D5-8846-DEC281A2F290}" presName="compNode" presStyleCnt="0"/>
      <dgm:spPr/>
    </dgm:pt>
    <dgm:pt modelId="{C48F3A6E-8D45-4F83-BEE8-4DB292D8CE50}" type="pres">
      <dgm:prSet presAssocID="{AFA1D237-BF24-48D5-8846-DEC281A2F290}" presName="bgRect" presStyleLbl="bgShp" presStyleIdx="3" presStyleCnt="6"/>
      <dgm:spPr/>
    </dgm:pt>
    <dgm:pt modelId="{0507DA74-EAB1-4982-A664-5B83828B1DE9}" type="pres">
      <dgm:prSet presAssocID="{AFA1D237-BF24-48D5-8846-DEC281A2F290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68454CCC-0556-49E7-BC39-165458361D36}" type="pres">
      <dgm:prSet presAssocID="{AFA1D237-BF24-48D5-8846-DEC281A2F290}" presName="spaceRect" presStyleCnt="0"/>
      <dgm:spPr/>
    </dgm:pt>
    <dgm:pt modelId="{6A4949F7-B144-4D18-A203-C4BCD15D4852}" type="pres">
      <dgm:prSet presAssocID="{AFA1D237-BF24-48D5-8846-DEC281A2F290}" presName="parTx" presStyleLbl="revTx" presStyleIdx="4" presStyleCnt="8">
        <dgm:presLayoutVars>
          <dgm:chMax val="0"/>
          <dgm:chPref val="0"/>
        </dgm:presLayoutVars>
      </dgm:prSet>
      <dgm:spPr/>
    </dgm:pt>
    <dgm:pt modelId="{3DEE2C9A-0E62-4CFA-878F-B2C4EBFE65E4}" type="pres">
      <dgm:prSet presAssocID="{AFA1D237-BF24-48D5-8846-DEC281A2F290}" presName="desTx" presStyleLbl="revTx" presStyleIdx="5" presStyleCnt="8">
        <dgm:presLayoutVars/>
      </dgm:prSet>
      <dgm:spPr/>
    </dgm:pt>
    <dgm:pt modelId="{16CF539D-E0D7-4F12-939B-5ADCE00605A6}" type="pres">
      <dgm:prSet presAssocID="{642849BE-A13A-48D9-9D4B-6B5C23F4E846}" presName="sibTrans" presStyleCnt="0"/>
      <dgm:spPr/>
    </dgm:pt>
    <dgm:pt modelId="{11625902-489B-4646-B0FF-29C5D12A202A}" type="pres">
      <dgm:prSet presAssocID="{DA0BFF4E-2201-4427-BB3D-47FBC07A2263}" presName="compNode" presStyleCnt="0"/>
      <dgm:spPr/>
    </dgm:pt>
    <dgm:pt modelId="{AF4CAB40-E06C-447D-A046-F20CFE99294B}" type="pres">
      <dgm:prSet presAssocID="{DA0BFF4E-2201-4427-BB3D-47FBC07A2263}" presName="bgRect" presStyleLbl="bgShp" presStyleIdx="4" presStyleCnt="6"/>
      <dgm:spPr/>
    </dgm:pt>
    <dgm:pt modelId="{FE8969E9-9F27-402D-AC9C-ED82E59AEEC2}" type="pres">
      <dgm:prSet presAssocID="{DA0BFF4E-2201-4427-BB3D-47FBC07A226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1BEB8A4C-1AB2-431B-BC71-B242211E8642}" type="pres">
      <dgm:prSet presAssocID="{DA0BFF4E-2201-4427-BB3D-47FBC07A2263}" presName="spaceRect" presStyleCnt="0"/>
      <dgm:spPr/>
    </dgm:pt>
    <dgm:pt modelId="{422E0223-A34E-463A-AA66-07D551053D6E}" type="pres">
      <dgm:prSet presAssocID="{DA0BFF4E-2201-4427-BB3D-47FBC07A2263}" presName="parTx" presStyleLbl="revTx" presStyleIdx="6" presStyleCnt="8">
        <dgm:presLayoutVars>
          <dgm:chMax val="0"/>
          <dgm:chPref val="0"/>
        </dgm:presLayoutVars>
      </dgm:prSet>
      <dgm:spPr/>
    </dgm:pt>
    <dgm:pt modelId="{482D1B13-93BC-40D4-B867-AE8CCA3FD33E}" type="pres">
      <dgm:prSet presAssocID="{1DCFF7C8-DEAC-465A-B51C-0B201E869621}" presName="sibTrans" presStyleCnt="0"/>
      <dgm:spPr/>
    </dgm:pt>
    <dgm:pt modelId="{A9B426F3-B900-4F10-8518-319BA9D0D17D}" type="pres">
      <dgm:prSet presAssocID="{8ADD3910-68CA-4A1A-A3D4-B2823CCE14B2}" presName="compNode" presStyleCnt="0"/>
      <dgm:spPr/>
    </dgm:pt>
    <dgm:pt modelId="{1BA8932F-7474-4587-B692-65ADA33B868D}" type="pres">
      <dgm:prSet presAssocID="{8ADD3910-68CA-4A1A-A3D4-B2823CCE14B2}" presName="bgRect" presStyleLbl="bgShp" presStyleIdx="5" presStyleCnt="6"/>
      <dgm:spPr/>
    </dgm:pt>
    <dgm:pt modelId="{48C13864-2224-43D3-86FF-8794C3B777A9}" type="pres">
      <dgm:prSet presAssocID="{8ADD3910-68CA-4A1A-A3D4-B2823CCE14B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62154005-21A9-4960-8BC3-CB0B8473FAF1}" type="pres">
      <dgm:prSet presAssocID="{8ADD3910-68CA-4A1A-A3D4-B2823CCE14B2}" presName="spaceRect" presStyleCnt="0"/>
      <dgm:spPr/>
    </dgm:pt>
    <dgm:pt modelId="{F1BB6ED0-D2A2-4A7C-83C4-8BA87668C291}" type="pres">
      <dgm:prSet presAssocID="{8ADD3910-68CA-4A1A-A3D4-B2823CCE14B2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3D328C05-F64B-46F9-A3B0-0F205EF1CAE4}" srcId="{9E9D7C6E-3A21-4F82-9408-120C3F9BC761}" destId="{51F95FCD-9509-4C09-AFF1-C26BDFEE5CC8}" srcOrd="0" destOrd="0" parTransId="{53A910B2-6A41-4F4F-A270-95BAD9872DFF}" sibTransId="{83668E1A-9D57-4A48-9A8B-7C0B807EC9F8}"/>
    <dgm:cxn modelId="{E4373C0C-A3C4-4F61-8058-74E86B95938F}" type="presOf" srcId="{9E9D7C6E-3A21-4F82-9408-120C3F9BC761}" destId="{438F87C7-4594-479A-857F-B52F911A9F17}" srcOrd="0" destOrd="0" presId="urn:microsoft.com/office/officeart/2018/2/layout/IconVerticalSolidList"/>
    <dgm:cxn modelId="{50E2C21B-4B41-41A5-9F72-715587A21BA7}" type="presOf" srcId="{AFA1D237-BF24-48D5-8846-DEC281A2F290}" destId="{6A4949F7-B144-4D18-A203-C4BCD15D4852}" srcOrd="0" destOrd="0" presId="urn:microsoft.com/office/officeart/2018/2/layout/IconVerticalSolidList"/>
    <dgm:cxn modelId="{3447292D-47D8-4585-8EDC-EE682172284A}" type="presOf" srcId="{DA0BFF4E-2201-4427-BB3D-47FBC07A2263}" destId="{422E0223-A34E-463A-AA66-07D551053D6E}" srcOrd="0" destOrd="0" presId="urn:microsoft.com/office/officeart/2018/2/layout/IconVerticalSolidList"/>
    <dgm:cxn modelId="{1795D646-47C3-429F-B378-863D2F3AE968}" srcId="{9E9D7C6E-3A21-4F82-9408-120C3F9BC761}" destId="{DA0BFF4E-2201-4427-BB3D-47FBC07A2263}" srcOrd="4" destOrd="0" parTransId="{3AE79A4D-B2D5-4E70-B0FC-95C3D8B65B2F}" sibTransId="{1DCFF7C8-DEAC-465A-B51C-0B201E869621}"/>
    <dgm:cxn modelId="{B75CAF4B-3751-4439-9E17-4876503BA3E0}" srcId="{AFA1D237-BF24-48D5-8846-DEC281A2F290}" destId="{C5EED651-38EB-4924-BAC6-5C80798F417B}" srcOrd="0" destOrd="0" parTransId="{7C88C44E-ECE5-47E6-8E2E-A69900C02E9E}" sibTransId="{A674CBF7-DE8E-4A40-AA20-B80FD9D7D4CF}"/>
    <dgm:cxn modelId="{66D4084E-D68B-4671-8A20-AADD3292519B}" srcId="{9E9D7C6E-3A21-4F82-9408-120C3F9BC761}" destId="{AFA1D237-BF24-48D5-8846-DEC281A2F290}" srcOrd="3" destOrd="0" parTransId="{56B6026E-AFFE-47DA-A551-1FB7CF285328}" sibTransId="{642849BE-A13A-48D9-9D4B-6B5C23F4E846}"/>
    <dgm:cxn modelId="{47044155-4111-418A-BED4-C3EEA299228C}" srcId="{9E9D7C6E-3A21-4F82-9408-120C3F9BC761}" destId="{2ABDE896-93EC-4446-9B18-FB2A7260931D}" srcOrd="1" destOrd="0" parTransId="{C4A6EAE8-8556-47A7-9336-7B52A0E730BA}" sibTransId="{096CCD4D-5B3E-4AA7-8D8D-DCE6AEC690FE}"/>
    <dgm:cxn modelId="{6C7D1F7E-840E-4E35-8F27-A31FDFFF6E88}" srcId="{9E9D7C6E-3A21-4F82-9408-120C3F9BC761}" destId="{8ADD3910-68CA-4A1A-A3D4-B2823CCE14B2}" srcOrd="5" destOrd="0" parTransId="{56E2538D-7A64-4A3A-B342-097E0FC9991D}" sibTransId="{8C70F0A2-89BA-4E39-B444-1694AF781182}"/>
    <dgm:cxn modelId="{FC494487-5645-4699-97DF-698EA8270E0E}" srcId="{9E9D7C6E-3A21-4F82-9408-120C3F9BC761}" destId="{DB9EDA8C-C030-4A8B-B9E9-156469D838CD}" srcOrd="2" destOrd="0" parTransId="{FEBDF382-21C8-431F-9626-821B77B6E733}" sibTransId="{D5D96ED0-36AC-4C91-B0CD-0812DD4E178A}"/>
    <dgm:cxn modelId="{F9C7BA8E-7E65-4252-B378-40F44BDEB2DB}" type="presOf" srcId="{29AA5929-D88F-4AEF-A228-A5BAAEAE5A6A}" destId="{5E66ED4B-35FA-4C3E-9F17-4D79FF6473F7}" srcOrd="0" destOrd="0" presId="urn:microsoft.com/office/officeart/2018/2/layout/IconVerticalSolidList"/>
    <dgm:cxn modelId="{A87F7E90-464D-4D0B-920C-1382BA393803}" srcId="{DB9EDA8C-C030-4A8B-B9E9-156469D838CD}" destId="{29AA5929-D88F-4AEF-A228-A5BAAEAE5A6A}" srcOrd="0" destOrd="0" parTransId="{74B3FBF0-89C1-45B8-8386-574BCAFB1672}" sibTransId="{BAFD5930-01A9-4EE8-8FEF-2BBE0C22C2AD}"/>
    <dgm:cxn modelId="{4A4DE093-7236-4C07-8F3A-DD6EA60E8530}" type="presOf" srcId="{2ABDE896-93EC-4446-9B18-FB2A7260931D}" destId="{E98EA430-2BCE-4DE8-9983-C44AF79E08E5}" srcOrd="0" destOrd="0" presId="urn:microsoft.com/office/officeart/2018/2/layout/IconVerticalSolidList"/>
    <dgm:cxn modelId="{589A59CA-49DB-4FB8-A49A-094BC528C059}" type="presOf" srcId="{C5EED651-38EB-4924-BAC6-5C80798F417B}" destId="{3DEE2C9A-0E62-4CFA-878F-B2C4EBFE65E4}" srcOrd="0" destOrd="0" presId="urn:microsoft.com/office/officeart/2018/2/layout/IconVerticalSolidList"/>
    <dgm:cxn modelId="{005857F7-9119-479D-A3BC-4AF8C0E6E1D8}" type="presOf" srcId="{DB9EDA8C-C030-4A8B-B9E9-156469D838CD}" destId="{7FBA79B9-7840-4318-BC32-1156EFA176F1}" srcOrd="0" destOrd="0" presId="urn:microsoft.com/office/officeart/2018/2/layout/IconVerticalSolidList"/>
    <dgm:cxn modelId="{AA2116FE-D7D9-49C8-BF34-74A7A49946AF}" type="presOf" srcId="{51F95FCD-9509-4C09-AFF1-C26BDFEE5CC8}" destId="{A1EF1138-BCCA-4935-A850-1E84668B6BBB}" srcOrd="0" destOrd="0" presId="urn:microsoft.com/office/officeart/2018/2/layout/IconVerticalSolidList"/>
    <dgm:cxn modelId="{58C95BFF-503F-45E6-B9E8-050694DBA2E0}" type="presOf" srcId="{8ADD3910-68CA-4A1A-A3D4-B2823CCE14B2}" destId="{F1BB6ED0-D2A2-4A7C-83C4-8BA87668C291}" srcOrd="0" destOrd="0" presId="urn:microsoft.com/office/officeart/2018/2/layout/IconVerticalSolidList"/>
    <dgm:cxn modelId="{52EF8E77-6175-4654-A23F-973CC440DF36}" type="presParOf" srcId="{438F87C7-4594-479A-857F-B52F911A9F17}" destId="{37BC4A14-BAFA-476A-BD2E-3772724F06E5}" srcOrd="0" destOrd="0" presId="urn:microsoft.com/office/officeart/2018/2/layout/IconVerticalSolidList"/>
    <dgm:cxn modelId="{1C926A90-EC40-4AD6-97E6-E43B1A5E91AF}" type="presParOf" srcId="{37BC4A14-BAFA-476A-BD2E-3772724F06E5}" destId="{C5BDB7CC-696D-4F72-94E0-771E313A90C5}" srcOrd="0" destOrd="0" presId="urn:microsoft.com/office/officeart/2018/2/layout/IconVerticalSolidList"/>
    <dgm:cxn modelId="{C1EEE06D-A7E9-4C9E-9540-61AE7EC54741}" type="presParOf" srcId="{37BC4A14-BAFA-476A-BD2E-3772724F06E5}" destId="{F4352374-F4B4-4081-BAEB-4C3DF119FFC0}" srcOrd="1" destOrd="0" presId="urn:microsoft.com/office/officeart/2018/2/layout/IconVerticalSolidList"/>
    <dgm:cxn modelId="{A4196451-CEEA-4B66-AF0F-86165FA3A235}" type="presParOf" srcId="{37BC4A14-BAFA-476A-BD2E-3772724F06E5}" destId="{B5247F28-7BCB-4642-BBE5-F007F1649F9A}" srcOrd="2" destOrd="0" presId="urn:microsoft.com/office/officeart/2018/2/layout/IconVerticalSolidList"/>
    <dgm:cxn modelId="{99822987-B943-4C20-9DA3-79A2F0FA5A88}" type="presParOf" srcId="{37BC4A14-BAFA-476A-BD2E-3772724F06E5}" destId="{A1EF1138-BCCA-4935-A850-1E84668B6BBB}" srcOrd="3" destOrd="0" presId="urn:microsoft.com/office/officeart/2018/2/layout/IconVerticalSolidList"/>
    <dgm:cxn modelId="{09F205D0-3300-4A94-A4D6-6976B9700F25}" type="presParOf" srcId="{438F87C7-4594-479A-857F-B52F911A9F17}" destId="{B14D9A80-F211-4E8E-8143-218F12F81F35}" srcOrd="1" destOrd="0" presId="urn:microsoft.com/office/officeart/2018/2/layout/IconVerticalSolidList"/>
    <dgm:cxn modelId="{76CDAEE7-D263-42CB-820D-71E3D20CF290}" type="presParOf" srcId="{438F87C7-4594-479A-857F-B52F911A9F17}" destId="{12F6D421-D3FB-4B8F-AFD6-9E8413903754}" srcOrd="2" destOrd="0" presId="urn:microsoft.com/office/officeart/2018/2/layout/IconVerticalSolidList"/>
    <dgm:cxn modelId="{8E67BE65-D59F-47EA-B17A-63EC8FBEC5EB}" type="presParOf" srcId="{12F6D421-D3FB-4B8F-AFD6-9E8413903754}" destId="{24B028AA-8E97-4AB1-8587-18A2813EBAB9}" srcOrd="0" destOrd="0" presId="urn:microsoft.com/office/officeart/2018/2/layout/IconVerticalSolidList"/>
    <dgm:cxn modelId="{3207604C-4E66-4DA5-BF43-831280F6DA64}" type="presParOf" srcId="{12F6D421-D3FB-4B8F-AFD6-9E8413903754}" destId="{D41EE1D6-B10B-4199-B554-0E94D60855EF}" srcOrd="1" destOrd="0" presId="urn:microsoft.com/office/officeart/2018/2/layout/IconVerticalSolidList"/>
    <dgm:cxn modelId="{C4A51A99-FED7-4146-9913-274E1BFE04D8}" type="presParOf" srcId="{12F6D421-D3FB-4B8F-AFD6-9E8413903754}" destId="{7D8C435B-4D51-4C4B-8103-B504B3CAA8D2}" srcOrd="2" destOrd="0" presId="urn:microsoft.com/office/officeart/2018/2/layout/IconVerticalSolidList"/>
    <dgm:cxn modelId="{9CC893E2-FE7C-46E1-9FDD-B7E750FF48E2}" type="presParOf" srcId="{12F6D421-D3FB-4B8F-AFD6-9E8413903754}" destId="{E98EA430-2BCE-4DE8-9983-C44AF79E08E5}" srcOrd="3" destOrd="0" presId="urn:microsoft.com/office/officeart/2018/2/layout/IconVerticalSolidList"/>
    <dgm:cxn modelId="{48173E84-E74E-49A1-A16D-ED02F21381BC}" type="presParOf" srcId="{438F87C7-4594-479A-857F-B52F911A9F17}" destId="{5A251E41-07F7-45C0-98E1-810BC9DC5063}" srcOrd="3" destOrd="0" presId="urn:microsoft.com/office/officeart/2018/2/layout/IconVerticalSolidList"/>
    <dgm:cxn modelId="{F6AC31B1-966B-4097-B12D-49BCF9EEAFD8}" type="presParOf" srcId="{438F87C7-4594-479A-857F-B52F911A9F17}" destId="{517AF400-56E8-4050-BFAC-450B52A3E1CB}" srcOrd="4" destOrd="0" presId="urn:microsoft.com/office/officeart/2018/2/layout/IconVerticalSolidList"/>
    <dgm:cxn modelId="{930EA9BD-0F17-48BE-910E-0DF0F6D97688}" type="presParOf" srcId="{517AF400-56E8-4050-BFAC-450B52A3E1CB}" destId="{593A3A79-8D2A-4ED8-9508-2E4ECDAA01FA}" srcOrd="0" destOrd="0" presId="urn:microsoft.com/office/officeart/2018/2/layout/IconVerticalSolidList"/>
    <dgm:cxn modelId="{9AA84196-761E-446C-B1DA-4E07130D2004}" type="presParOf" srcId="{517AF400-56E8-4050-BFAC-450B52A3E1CB}" destId="{37FD3DE4-C0F8-48CD-BDC7-A94AA2AD41B7}" srcOrd="1" destOrd="0" presId="urn:microsoft.com/office/officeart/2018/2/layout/IconVerticalSolidList"/>
    <dgm:cxn modelId="{01635BE0-C88F-4DF6-9FAB-1DC303144A1B}" type="presParOf" srcId="{517AF400-56E8-4050-BFAC-450B52A3E1CB}" destId="{F3AFDFBD-42E7-4FB9-A851-7BB479B5029B}" srcOrd="2" destOrd="0" presId="urn:microsoft.com/office/officeart/2018/2/layout/IconVerticalSolidList"/>
    <dgm:cxn modelId="{8C739E44-8A84-4B67-A5AE-85C9629C0B06}" type="presParOf" srcId="{517AF400-56E8-4050-BFAC-450B52A3E1CB}" destId="{7FBA79B9-7840-4318-BC32-1156EFA176F1}" srcOrd="3" destOrd="0" presId="urn:microsoft.com/office/officeart/2018/2/layout/IconVerticalSolidList"/>
    <dgm:cxn modelId="{3871160A-DF31-47FB-930A-B3AA930F224A}" type="presParOf" srcId="{517AF400-56E8-4050-BFAC-450B52A3E1CB}" destId="{5E66ED4B-35FA-4C3E-9F17-4D79FF6473F7}" srcOrd="4" destOrd="0" presId="urn:microsoft.com/office/officeart/2018/2/layout/IconVerticalSolidList"/>
    <dgm:cxn modelId="{45E0FB8C-25A1-4008-9252-EDACC1383D87}" type="presParOf" srcId="{438F87C7-4594-479A-857F-B52F911A9F17}" destId="{826A645D-9079-472B-955E-2EA1D23986B4}" srcOrd="5" destOrd="0" presId="urn:microsoft.com/office/officeart/2018/2/layout/IconVerticalSolidList"/>
    <dgm:cxn modelId="{AC24EC61-895E-495B-8AB2-82D3F8C0D87A}" type="presParOf" srcId="{438F87C7-4594-479A-857F-B52F911A9F17}" destId="{40AB4842-798C-4D81-BB3A-BC86CD2195B2}" srcOrd="6" destOrd="0" presId="urn:microsoft.com/office/officeart/2018/2/layout/IconVerticalSolidList"/>
    <dgm:cxn modelId="{EE3F0605-13DE-4FF8-A312-83B2A9829325}" type="presParOf" srcId="{40AB4842-798C-4D81-BB3A-BC86CD2195B2}" destId="{C48F3A6E-8D45-4F83-BEE8-4DB292D8CE50}" srcOrd="0" destOrd="0" presId="urn:microsoft.com/office/officeart/2018/2/layout/IconVerticalSolidList"/>
    <dgm:cxn modelId="{3394484D-C959-4191-8857-94146ED9FA38}" type="presParOf" srcId="{40AB4842-798C-4D81-BB3A-BC86CD2195B2}" destId="{0507DA74-EAB1-4982-A664-5B83828B1DE9}" srcOrd="1" destOrd="0" presId="urn:microsoft.com/office/officeart/2018/2/layout/IconVerticalSolidList"/>
    <dgm:cxn modelId="{6FBD4791-F426-40B5-98D3-1F0A77DC1991}" type="presParOf" srcId="{40AB4842-798C-4D81-BB3A-BC86CD2195B2}" destId="{68454CCC-0556-49E7-BC39-165458361D36}" srcOrd="2" destOrd="0" presId="urn:microsoft.com/office/officeart/2018/2/layout/IconVerticalSolidList"/>
    <dgm:cxn modelId="{31937609-601C-4161-8BC5-88F165BE124D}" type="presParOf" srcId="{40AB4842-798C-4D81-BB3A-BC86CD2195B2}" destId="{6A4949F7-B144-4D18-A203-C4BCD15D4852}" srcOrd="3" destOrd="0" presId="urn:microsoft.com/office/officeart/2018/2/layout/IconVerticalSolidList"/>
    <dgm:cxn modelId="{40648887-3DFF-464A-B25A-C82EE541A916}" type="presParOf" srcId="{40AB4842-798C-4D81-BB3A-BC86CD2195B2}" destId="{3DEE2C9A-0E62-4CFA-878F-B2C4EBFE65E4}" srcOrd="4" destOrd="0" presId="urn:microsoft.com/office/officeart/2018/2/layout/IconVerticalSolidList"/>
    <dgm:cxn modelId="{42C6EAC0-A160-4BE2-99D1-EA1F7478B8E6}" type="presParOf" srcId="{438F87C7-4594-479A-857F-B52F911A9F17}" destId="{16CF539D-E0D7-4F12-939B-5ADCE00605A6}" srcOrd="7" destOrd="0" presId="urn:microsoft.com/office/officeart/2018/2/layout/IconVerticalSolidList"/>
    <dgm:cxn modelId="{E8E74112-BD5B-4F22-9CFE-4DF4E28F3E41}" type="presParOf" srcId="{438F87C7-4594-479A-857F-B52F911A9F17}" destId="{11625902-489B-4646-B0FF-29C5D12A202A}" srcOrd="8" destOrd="0" presId="urn:microsoft.com/office/officeart/2018/2/layout/IconVerticalSolidList"/>
    <dgm:cxn modelId="{7498A7B4-4AF0-4DF6-B14B-7ACEB7F163B3}" type="presParOf" srcId="{11625902-489B-4646-B0FF-29C5D12A202A}" destId="{AF4CAB40-E06C-447D-A046-F20CFE99294B}" srcOrd="0" destOrd="0" presId="urn:microsoft.com/office/officeart/2018/2/layout/IconVerticalSolidList"/>
    <dgm:cxn modelId="{4C72258E-036E-4FFE-A6A8-20E0D601BA5B}" type="presParOf" srcId="{11625902-489B-4646-B0FF-29C5D12A202A}" destId="{FE8969E9-9F27-402D-AC9C-ED82E59AEEC2}" srcOrd="1" destOrd="0" presId="urn:microsoft.com/office/officeart/2018/2/layout/IconVerticalSolidList"/>
    <dgm:cxn modelId="{794A10FB-5DD8-4CC1-828F-606341B536A6}" type="presParOf" srcId="{11625902-489B-4646-B0FF-29C5D12A202A}" destId="{1BEB8A4C-1AB2-431B-BC71-B242211E8642}" srcOrd="2" destOrd="0" presId="urn:microsoft.com/office/officeart/2018/2/layout/IconVerticalSolidList"/>
    <dgm:cxn modelId="{8D785B15-9F24-414B-974B-7AD21CA36B85}" type="presParOf" srcId="{11625902-489B-4646-B0FF-29C5D12A202A}" destId="{422E0223-A34E-463A-AA66-07D551053D6E}" srcOrd="3" destOrd="0" presId="urn:microsoft.com/office/officeart/2018/2/layout/IconVerticalSolidList"/>
    <dgm:cxn modelId="{B4A40E3E-7C29-447D-8AC5-182AAD00A9EA}" type="presParOf" srcId="{438F87C7-4594-479A-857F-B52F911A9F17}" destId="{482D1B13-93BC-40D4-B867-AE8CCA3FD33E}" srcOrd="9" destOrd="0" presId="urn:microsoft.com/office/officeart/2018/2/layout/IconVerticalSolidList"/>
    <dgm:cxn modelId="{AB0F44A0-3BAD-437A-BCCD-FFE7B38DABE0}" type="presParOf" srcId="{438F87C7-4594-479A-857F-B52F911A9F17}" destId="{A9B426F3-B900-4F10-8518-319BA9D0D17D}" srcOrd="10" destOrd="0" presId="urn:microsoft.com/office/officeart/2018/2/layout/IconVerticalSolidList"/>
    <dgm:cxn modelId="{7FA89DE6-61A3-4EF6-AA6C-6B44DF8152B6}" type="presParOf" srcId="{A9B426F3-B900-4F10-8518-319BA9D0D17D}" destId="{1BA8932F-7474-4587-B692-65ADA33B868D}" srcOrd="0" destOrd="0" presId="urn:microsoft.com/office/officeart/2018/2/layout/IconVerticalSolidList"/>
    <dgm:cxn modelId="{6AC42BED-99AB-4352-83F6-97C15B0D820B}" type="presParOf" srcId="{A9B426F3-B900-4F10-8518-319BA9D0D17D}" destId="{48C13864-2224-43D3-86FF-8794C3B777A9}" srcOrd="1" destOrd="0" presId="urn:microsoft.com/office/officeart/2018/2/layout/IconVerticalSolidList"/>
    <dgm:cxn modelId="{5935F87F-4A29-4DC8-8D2A-95599FDFD3C0}" type="presParOf" srcId="{A9B426F3-B900-4F10-8518-319BA9D0D17D}" destId="{62154005-21A9-4960-8BC3-CB0B8473FAF1}" srcOrd="2" destOrd="0" presId="urn:microsoft.com/office/officeart/2018/2/layout/IconVerticalSolidList"/>
    <dgm:cxn modelId="{9644A78C-B546-4C3A-A3B5-17B8913AE5F2}" type="presParOf" srcId="{A9B426F3-B900-4F10-8518-319BA9D0D17D}" destId="{F1BB6ED0-D2A2-4A7C-83C4-8BA87668C2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996098-52C1-4C50-AD66-680CB7203FC7}" type="doc">
      <dgm:prSet loTypeId="urn:microsoft.com/office/officeart/2005/8/layout/venn3" loCatId="relationship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0D8CDA2D-0F59-448B-8D2A-DDF2B2B13ABD}">
      <dgm:prSet/>
      <dgm:spPr/>
      <dgm:t>
        <a:bodyPr/>
        <a:lstStyle/>
        <a:p>
          <a:r>
            <a:rPr lang="en-US"/>
            <a:t>Photos</a:t>
          </a:r>
        </a:p>
      </dgm:t>
    </dgm:pt>
    <dgm:pt modelId="{6791101A-6B3F-4292-92AE-7E9D0F80EE8A}" type="parTrans" cxnId="{BE1AB848-3B62-4D3B-870F-FCB9113D8D2B}">
      <dgm:prSet/>
      <dgm:spPr/>
      <dgm:t>
        <a:bodyPr/>
        <a:lstStyle/>
        <a:p>
          <a:endParaRPr lang="en-US"/>
        </a:p>
      </dgm:t>
    </dgm:pt>
    <dgm:pt modelId="{B269016C-0B50-40FF-AE60-53AEFE408078}" type="sibTrans" cxnId="{BE1AB848-3B62-4D3B-870F-FCB9113D8D2B}">
      <dgm:prSet/>
      <dgm:spPr/>
      <dgm:t>
        <a:bodyPr/>
        <a:lstStyle/>
        <a:p>
          <a:endParaRPr lang="en-US"/>
        </a:p>
      </dgm:t>
    </dgm:pt>
    <dgm:pt modelId="{91A6255F-5665-4722-85A4-5603C818E4EC}">
      <dgm:prSet/>
      <dgm:spPr/>
      <dgm:t>
        <a:bodyPr/>
        <a:lstStyle/>
        <a:p>
          <a:r>
            <a:rPr lang="en-US"/>
            <a:t>Staff Feedback</a:t>
          </a:r>
        </a:p>
      </dgm:t>
    </dgm:pt>
    <dgm:pt modelId="{B708B02B-B19E-45A0-A917-589545141EFB}" type="parTrans" cxnId="{EBCC2588-DE77-402E-BF7D-EC2BA7EF74BF}">
      <dgm:prSet/>
      <dgm:spPr/>
      <dgm:t>
        <a:bodyPr/>
        <a:lstStyle/>
        <a:p>
          <a:endParaRPr lang="en-US"/>
        </a:p>
      </dgm:t>
    </dgm:pt>
    <dgm:pt modelId="{71986A7A-E1EC-4840-B755-EAE17019C1BE}" type="sibTrans" cxnId="{EBCC2588-DE77-402E-BF7D-EC2BA7EF74BF}">
      <dgm:prSet/>
      <dgm:spPr/>
      <dgm:t>
        <a:bodyPr/>
        <a:lstStyle/>
        <a:p>
          <a:endParaRPr lang="en-US"/>
        </a:p>
      </dgm:t>
    </dgm:pt>
    <dgm:pt modelId="{B19DEE51-4E2D-499D-8CE7-B8FA563BFEFB}">
      <dgm:prSet/>
      <dgm:spPr/>
      <dgm:t>
        <a:bodyPr/>
        <a:lstStyle/>
        <a:p>
          <a:r>
            <a:rPr lang="en-US"/>
            <a:t>Completed worksheets</a:t>
          </a:r>
        </a:p>
      </dgm:t>
    </dgm:pt>
    <dgm:pt modelId="{F0F45239-969B-4836-BFAD-85AC64E8DFE7}" type="parTrans" cxnId="{9A173CB2-8194-40A5-8871-8D9B7B5015F7}">
      <dgm:prSet/>
      <dgm:spPr/>
      <dgm:t>
        <a:bodyPr/>
        <a:lstStyle/>
        <a:p>
          <a:endParaRPr lang="en-US"/>
        </a:p>
      </dgm:t>
    </dgm:pt>
    <dgm:pt modelId="{C69190DE-7769-435E-999E-45EA2170F0AC}" type="sibTrans" cxnId="{9A173CB2-8194-40A5-8871-8D9B7B5015F7}">
      <dgm:prSet/>
      <dgm:spPr/>
      <dgm:t>
        <a:bodyPr/>
        <a:lstStyle/>
        <a:p>
          <a:endParaRPr lang="en-US"/>
        </a:p>
      </dgm:t>
    </dgm:pt>
    <dgm:pt modelId="{4CD6BF4D-B8E3-4663-B213-3EC49E3781F4}" type="pres">
      <dgm:prSet presAssocID="{CB996098-52C1-4C50-AD66-680CB7203FC7}" presName="Name0" presStyleCnt="0">
        <dgm:presLayoutVars>
          <dgm:dir/>
          <dgm:resizeHandles val="exact"/>
        </dgm:presLayoutVars>
      </dgm:prSet>
      <dgm:spPr/>
    </dgm:pt>
    <dgm:pt modelId="{63F41012-F11B-4447-9A03-F2C4C5289F3F}" type="pres">
      <dgm:prSet presAssocID="{0D8CDA2D-0F59-448B-8D2A-DDF2B2B13ABD}" presName="Name5" presStyleLbl="vennNode1" presStyleIdx="0" presStyleCnt="3">
        <dgm:presLayoutVars>
          <dgm:bulletEnabled val="1"/>
        </dgm:presLayoutVars>
      </dgm:prSet>
      <dgm:spPr/>
    </dgm:pt>
    <dgm:pt modelId="{68A9A0EC-468A-423C-9635-6285762CEC0C}" type="pres">
      <dgm:prSet presAssocID="{B269016C-0B50-40FF-AE60-53AEFE408078}" presName="space" presStyleCnt="0"/>
      <dgm:spPr/>
    </dgm:pt>
    <dgm:pt modelId="{63C5C3C1-FAC8-4A52-B260-97C73B66E4F8}" type="pres">
      <dgm:prSet presAssocID="{91A6255F-5665-4722-85A4-5603C818E4EC}" presName="Name5" presStyleLbl="vennNode1" presStyleIdx="1" presStyleCnt="3">
        <dgm:presLayoutVars>
          <dgm:bulletEnabled val="1"/>
        </dgm:presLayoutVars>
      </dgm:prSet>
      <dgm:spPr/>
    </dgm:pt>
    <dgm:pt modelId="{856AA633-0593-4245-8E0A-F7EE8493F62F}" type="pres">
      <dgm:prSet presAssocID="{71986A7A-E1EC-4840-B755-EAE17019C1BE}" presName="space" presStyleCnt="0"/>
      <dgm:spPr/>
    </dgm:pt>
    <dgm:pt modelId="{E4584DAE-AE98-42CB-B27F-56C4E6F2AE67}" type="pres">
      <dgm:prSet presAssocID="{B19DEE51-4E2D-499D-8CE7-B8FA563BFEFB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2F6B5003-8CE8-4D92-963D-281A75F2D271}" type="presOf" srcId="{B19DEE51-4E2D-499D-8CE7-B8FA563BFEFB}" destId="{E4584DAE-AE98-42CB-B27F-56C4E6F2AE67}" srcOrd="0" destOrd="0" presId="urn:microsoft.com/office/officeart/2005/8/layout/venn3"/>
    <dgm:cxn modelId="{BE1AB848-3B62-4D3B-870F-FCB9113D8D2B}" srcId="{CB996098-52C1-4C50-AD66-680CB7203FC7}" destId="{0D8CDA2D-0F59-448B-8D2A-DDF2B2B13ABD}" srcOrd="0" destOrd="0" parTransId="{6791101A-6B3F-4292-92AE-7E9D0F80EE8A}" sibTransId="{B269016C-0B50-40FF-AE60-53AEFE408078}"/>
    <dgm:cxn modelId="{AF6D9183-9F7B-4E87-A292-68B466E31623}" type="presOf" srcId="{CB996098-52C1-4C50-AD66-680CB7203FC7}" destId="{4CD6BF4D-B8E3-4663-B213-3EC49E3781F4}" srcOrd="0" destOrd="0" presId="urn:microsoft.com/office/officeart/2005/8/layout/venn3"/>
    <dgm:cxn modelId="{EBCC2588-DE77-402E-BF7D-EC2BA7EF74BF}" srcId="{CB996098-52C1-4C50-AD66-680CB7203FC7}" destId="{91A6255F-5665-4722-85A4-5603C818E4EC}" srcOrd="1" destOrd="0" parTransId="{B708B02B-B19E-45A0-A917-589545141EFB}" sibTransId="{71986A7A-E1EC-4840-B755-EAE17019C1BE}"/>
    <dgm:cxn modelId="{4ADA59A3-7301-43D1-A9E3-97371B1ABD3B}" type="presOf" srcId="{91A6255F-5665-4722-85A4-5603C818E4EC}" destId="{63C5C3C1-FAC8-4A52-B260-97C73B66E4F8}" srcOrd="0" destOrd="0" presId="urn:microsoft.com/office/officeart/2005/8/layout/venn3"/>
    <dgm:cxn modelId="{9A173CB2-8194-40A5-8871-8D9B7B5015F7}" srcId="{CB996098-52C1-4C50-AD66-680CB7203FC7}" destId="{B19DEE51-4E2D-499D-8CE7-B8FA563BFEFB}" srcOrd="2" destOrd="0" parTransId="{F0F45239-969B-4836-BFAD-85AC64E8DFE7}" sibTransId="{C69190DE-7769-435E-999E-45EA2170F0AC}"/>
    <dgm:cxn modelId="{BCA221D2-E762-4C2E-BEAF-84B3791B36F2}" type="presOf" srcId="{0D8CDA2D-0F59-448B-8D2A-DDF2B2B13ABD}" destId="{63F41012-F11B-4447-9A03-F2C4C5289F3F}" srcOrd="0" destOrd="0" presId="urn:microsoft.com/office/officeart/2005/8/layout/venn3"/>
    <dgm:cxn modelId="{859140FD-306C-4125-9784-BA89C09A4EF1}" type="presParOf" srcId="{4CD6BF4D-B8E3-4663-B213-3EC49E3781F4}" destId="{63F41012-F11B-4447-9A03-F2C4C5289F3F}" srcOrd="0" destOrd="0" presId="urn:microsoft.com/office/officeart/2005/8/layout/venn3"/>
    <dgm:cxn modelId="{6CD1ADD8-A6AB-40B4-8389-64646A97AE0A}" type="presParOf" srcId="{4CD6BF4D-B8E3-4663-B213-3EC49E3781F4}" destId="{68A9A0EC-468A-423C-9635-6285762CEC0C}" srcOrd="1" destOrd="0" presId="urn:microsoft.com/office/officeart/2005/8/layout/venn3"/>
    <dgm:cxn modelId="{3BDE408E-4D36-443F-A875-6C3913E7151F}" type="presParOf" srcId="{4CD6BF4D-B8E3-4663-B213-3EC49E3781F4}" destId="{63C5C3C1-FAC8-4A52-B260-97C73B66E4F8}" srcOrd="2" destOrd="0" presId="urn:microsoft.com/office/officeart/2005/8/layout/venn3"/>
    <dgm:cxn modelId="{A22AAD07-711E-490E-8C98-20119693372D}" type="presParOf" srcId="{4CD6BF4D-B8E3-4663-B213-3EC49E3781F4}" destId="{856AA633-0593-4245-8E0A-F7EE8493F62F}" srcOrd="3" destOrd="0" presId="urn:microsoft.com/office/officeart/2005/8/layout/venn3"/>
    <dgm:cxn modelId="{D0919BD8-F624-497A-9B1B-5F2CC242200B}" type="presParOf" srcId="{4CD6BF4D-B8E3-4663-B213-3EC49E3781F4}" destId="{E4584DAE-AE98-42CB-B27F-56C4E6F2AE67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BE66B-BD5A-49CB-AC26-377F00467BDB}">
      <dsp:nvSpPr>
        <dsp:cNvPr id="0" name=""/>
        <dsp:cNvSpPr/>
      </dsp:nvSpPr>
      <dsp:spPr>
        <a:xfrm>
          <a:off x="271293" y="1821397"/>
          <a:ext cx="1034701" cy="10347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F450DD-0EBA-4B55-8CAF-A2D5D55B91FE}">
      <dsp:nvSpPr>
        <dsp:cNvPr id="0" name=""/>
        <dsp:cNvSpPr/>
      </dsp:nvSpPr>
      <dsp:spPr>
        <a:xfrm>
          <a:off x="788644" y="1821397"/>
          <a:ext cx="5520513" cy="1034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100" rIns="0" bIns="38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Missouri PQC Participating hospital teams</a:t>
          </a:r>
        </a:p>
      </dsp:txBody>
      <dsp:txXfrm>
        <a:off x="788644" y="1821397"/>
        <a:ext cx="5520513" cy="1034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7EFC4-097A-4D58-9A2F-C3AF2335811F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87A14-C719-4E59-B859-009186BC98B4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D8D09-D31A-4274-8AA4-2D0F18126209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Engage staff in Quantification of Blood Loss process </a:t>
          </a:r>
        </a:p>
      </dsp:txBody>
      <dsp:txXfrm>
        <a:off x="1057183" y="1805"/>
        <a:ext cx="9458416" cy="915310"/>
      </dsp:txXfrm>
    </dsp:sp>
    <dsp:sp modelId="{C85FAC6C-D692-436A-AB8C-4C5C92F92787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C5A5D-F19F-48A1-82E7-E3A2758D113A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3367B-5385-4F77-8507-6B680A1EB2BC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 How to Calculate QBL</a:t>
          </a:r>
        </a:p>
      </dsp:txBody>
      <dsp:txXfrm>
        <a:off x="1057183" y="1145944"/>
        <a:ext cx="9458416" cy="915310"/>
      </dsp:txXfrm>
    </dsp:sp>
    <dsp:sp modelId="{BD660A48-DC35-4B16-B4CF-EB6142763427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42622-2DAA-4215-A19C-58464289BACB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F1C98-6CFF-4B5B-8FDE-E1C0BBA2BDB1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Recognize the value in QBL compared to estimation of blood loss (EBL)</a:t>
          </a:r>
        </a:p>
      </dsp:txBody>
      <dsp:txXfrm>
        <a:off x="1057183" y="2290082"/>
        <a:ext cx="9458416" cy="915310"/>
      </dsp:txXfrm>
    </dsp:sp>
    <dsp:sp modelId="{621A52A4-326E-4BD8-A8FC-17088178AC6B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B4436-156A-4B60-94C7-E02116C5FBE5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8AB27-B108-4A4C-A4DC-DF5823169361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Achieve commitment to the process</a:t>
          </a:r>
        </a:p>
      </dsp:txBody>
      <dsp:txXfrm>
        <a:off x="1057183" y="3434221"/>
        <a:ext cx="9458416" cy="915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764F4-B0FD-4F76-9755-E9C5399A23BD}">
      <dsp:nvSpPr>
        <dsp:cNvPr id="0" name=""/>
        <dsp:cNvSpPr/>
      </dsp:nvSpPr>
      <dsp:spPr>
        <a:xfrm>
          <a:off x="271293" y="1821397"/>
          <a:ext cx="1034701" cy="10347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34CBD35-59F9-473D-9611-4A75984B3911}">
      <dsp:nvSpPr>
        <dsp:cNvPr id="0" name=""/>
        <dsp:cNvSpPr/>
      </dsp:nvSpPr>
      <dsp:spPr>
        <a:xfrm>
          <a:off x="788644" y="1821397"/>
          <a:ext cx="5520513" cy="1034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In situ simulation</a:t>
          </a:r>
        </a:p>
      </dsp:txBody>
      <dsp:txXfrm>
        <a:off x="788644" y="1821397"/>
        <a:ext cx="5520513" cy="10347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06390-3917-439C-9BBB-84AA9A01DF8D}">
      <dsp:nvSpPr>
        <dsp:cNvPr id="0" name=""/>
        <dsp:cNvSpPr/>
      </dsp:nvSpPr>
      <dsp:spPr>
        <a:xfrm>
          <a:off x="271293" y="1821397"/>
          <a:ext cx="1034701" cy="10347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E47273-A21D-467A-AF5D-51DE101B430D}">
      <dsp:nvSpPr>
        <dsp:cNvPr id="0" name=""/>
        <dsp:cNvSpPr/>
      </dsp:nvSpPr>
      <dsp:spPr>
        <a:xfrm>
          <a:off x="788644" y="1821397"/>
          <a:ext cx="5520513" cy="1034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390" rIns="0" bIns="7239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August 2025</a:t>
          </a:r>
          <a:endParaRPr lang="en-US" sz="5700" kern="1200" dirty="0"/>
        </a:p>
      </dsp:txBody>
      <dsp:txXfrm>
        <a:off x="788644" y="1821397"/>
        <a:ext cx="5520513" cy="10347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019A3-143B-4DC7-9E3C-4AE4F0612611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5A898F-DE27-4D14-AE7E-9429B2A49A4D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Hemorrhage is the sixth leading underlying cause of pregnancy related death in MO and a significant contributor to severe maternal morbidity</a:t>
          </a:r>
        </a:p>
      </dsp:txBody>
      <dsp:txXfrm>
        <a:off x="585701" y="1066737"/>
        <a:ext cx="4337991" cy="2693452"/>
      </dsp:txXfrm>
    </dsp:sp>
    <dsp:sp modelId="{4FF4529C-CB95-454D-B68A-C1332F2AE162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A71819-630A-4135-BF81-9BDE6206BC70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Morbidity and mortality related to hemorrhage are highly preventable</a:t>
          </a:r>
        </a:p>
      </dsp:txBody>
      <dsp:txXfrm>
        <a:off x="6092527" y="1066737"/>
        <a:ext cx="4337991" cy="26934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DF543-5CE9-4BAE-8B5F-2D2A4DD132CD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DF636-CD38-4C7B-8F4B-A6CAA86011FB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5E0B2-765B-4C20-AF01-962081B88B87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Set up simulation of blood-soaked items for staff to visually estimate (EBL) and then weigh items (QBL)</a:t>
          </a:r>
        </a:p>
      </dsp:txBody>
      <dsp:txXfrm>
        <a:off x="75768" y="3053169"/>
        <a:ext cx="3093750" cy="720000"/>
      </dsp:txXfrm>
    </dsp:sp>
    <dsp:sp modelId="{2A9F90D3-F39F-4642-8859-469C24C523DF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4B73B-CA92-4505-B257-630ECC54CEFD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CBC8F-81EA-478A-B630-487FDE4592DD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Record both EBL and QBL</a:t>
          </a:r>
        </a:p>
      </dsp:txBody>
      <dsp:txXfrm>
        <a:off x="3710925" y="3053169"/>
        <a:ext cx="3093750" cy="720000"/>
      </dsp:txXfrm>
    </dsp:sp>
    <dsp:sp modelId="{9E965DF4-8FB4-40E4-BD08-3D3AFCD7B15B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90B98-068C-47C5-8C11-98FE7E52EEE1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9950B-4182-4AC9-9970-BB81AEACDCEA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Review findings and debrief with team</a:t>
          </a:r>
        </a:p>
      </dsp:txBody>
      <dsp:txXfrm>
        <a:off x="7346081" y="3053169"/>
        <a:ext cx="309375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DB7CC-696D-4F72-94E0-771E313A90C5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52374-F4B4-4081-BAEB-4C3DF119FFC0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F1138-BCCA-4935-A850-1E84668B6BBB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Gram Scale</a:t>
          </a:r>
        </a:p>
      </dsp:txBody>
      <dsp:txXfrm>
        <a:off x="692764" y="1407"/>
        <a:ext cx="9822835" cy="599796"/>
      </dsp:txXfrm>
    </dsp:sp>
    <dsp:sp modelId="{24B028AA-8E97-4AB1-8587-18A2813EBAB9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EE1D6-B10B-4199-B554-0E94D60855EF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EA430-2BCE-4DE8-9983-C44AF79E08E5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Laps, chux, peripads, linens, etc.</a:t>
          </a:r>
        </a:p>
      </dsp:txBody>
      <dsp:txXfrm>
        <a:off x="692764" y="751152"/>
        <a:ext cx="9822835" cy="599796"/>
      </dsp:txXfrm>
    </dsp:sp>
    <dsp:sp modelId="{593A3A79-8D2A-4ED8-9508-2E4ECDAA01FA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D3DE4-C0F8-48CD-BDC7-A94AA2AD41B7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A79B9-7840-4318-BC32-1156EFA176F1}">
      <dsp:nvSpPr>
        <dsp:cNvPr id="0" name=""/>
        <dsp:cNvSpPr/>
      </dsp:nvSpPr>
      <dsp:spPr>
        <a:xfrm>
          <a:off x="692764" y="1500898"/>
          <a:ext cx="4732020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Fake blood </a:t>
          </a:r>
        </a:p>
      </dsp:txBody>
      <dsp:txXfrm>
        <a:off x="692764" y="1500898"/>
        <a:ext cx="4732020" cy="599796"/>
      </dsp:txXfrm>
    </dsp:sp>
    <dsp:sp modelId="{5E66ED4B-35FA-4C3E-9F17-4D79FF6473F7}">
      <dsp:nvSpPr>
        <dsp:cNvPr id="0" name=""/>
        <dsp:cNvSpPr/>
      </dsp:nvSpPr>
      <dsp:spPr>
        <a:xfrm>
          <a:off x="5424784" y="1500898"/>
          <a:ext cx="509081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Clear dawn dish soap and red food coloring works well</a:t>
          </a:r>
        </a:p>
      </dsp:txBody>
      <dsp:txXfrm>
        <a:off x="5424784" y="1500898"/>
        <a:ext cx="5090815" cy="599796"/>
      </dsp:txXfrm>
    </dsp:sp>
    <dsp:sp modelId="{C48F3A6E-8D45-4F83-BEE8-4DB292D8CE50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7DA74-EAB1-4982-A664-5B83828B1DE9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949F7-B144-4D18-A203-C4BCD15D4852}">
      <dsp:nvSpPr>
        <dsp:cNvPr id="0" name=""/>
        <dsp:cNvSpPr/>
      </dsp:nvSpPr>
      <dsp:spPr>
        <a:xfrm>
          <a:off x="692764" y="2250643"/>
          <a:ext cx="4732020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QBL worksheet with list of items’ dry weights</a:t>
          </a:r>
        </a:p>
      </dsp:txBody>
      <dsp:txXfrm>
        <a:off x="692764" y="2250643"/>
        <a:ext cx="4732020" cy="599796"/>
      </dsp:txXfrm>
    </dsp:sp>
    <dsp:sp modelId="{3DEE2C9A-0E62-4CFA-878F-B2C4EBFE65E4}">
      <dsp:nvSpPr>
        <dsp:cNvPr id="0" name=""/>
        <dsp:cNvSpPr/>
      </dsp:nvSpPr>
      <dsp:spPr>
        <a:xfrm>
          <a:off x="5424784" y="2250643"/>
          <a:ext cx="509081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Wet weight – Dry weight = QBL</a:t>
          </a:r>
        </a:p>
      </dsp:txBody>
      <dsp:txXfrm>
        <a:off x="5424784" y="2250643"/>
        <a:ext cx="5090815" cy="599796"/>
      </dsp:txXfrm>
    </dsp:sp>
    <dsp:sp modelId="{AF4CAB40-E06C-447D-A046-F20CFE99294B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969E9-9F27-402D-AC9C-ED82E59AEEC2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E0223-A34E-463A-AA66-07D551053D6E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Calculator</a:t>
          </a:r>
        </a:p>
      </dsp:txBody>
      <dsp:txXfrm>
        <a:off x="692764" y="3000388"/>
        <a:ext cx="9822835" cy="599796"/>
      </dsp:txXfrm>
    </dsp:sp>
    <dsp:sp modelId="{1BA8932F-7474-4587-B692-65ADA33B868D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13864-2224-43D3-86FF-8794C3B777A9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B6ED0-D2A2-4A7C-83C4-8BA87668C291}">
      <dsp:nvSpPr>
        <dsp:cNvPr id="0" name=""/>
        <dsp:cNvSpPr/>
      </dsp:nvSpPr>
      <dsp:spPr>
        <a:xfrm>
          <a:off x="692764" y="3750134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Worksheet to record EBL and QBL</a:t>
          </a:r>
        </a:p>
      </dsp:txBody>
      <dsp:txXfrm>
        <a:off x="692764" y="3750134"/>
        <a:ext cx="9822835" cy="5997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41012-F11B-4447-9A03-F2C4C5289F3F}">
      <dsp:nvSpPr>
        <dsp:cNvPr id="0" name=""/>
        <dsp:cNvSpPr/>
      </dsp:nvSpPr>
      <dsp:spPr>
        <a:xfrm>
          <a:off x="4621" y="155215"/>
          <a:ext cx="4040906" cy="404090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44450" rIns="22238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Photos</a:t>
          </a:r>
        </a:p>
      </dsp:txBody>
      <dsp:txXfrm>
        <a:off x="596398" y="746992"/>
        <a:ext cx="2857352" cy="2857352"/>
      </dsp:txXfrm>
    </dsp:sp>
    <dsp:sp modelId="{63C5C3C1-FAC8-4A52-B260-97C73B66E4F8}">
      <dsp:nvSpPr>
        <dsp:cNvPr id="0" name=""/>
        <dsp:cNvSpPr/>
      </dsp:nvSpPr>
      <dsp:spPr>
        <a:xfrm>
          <a:off x="3237346" y="155215"/>
          <a:ext cx="4040906" cy="404090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44450" rIns="22238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Staff Feedback</a:t>
          </a:r>
        </a:p>
      </dsp:txBody>
      <dsp:txXfrm>
        <a:off x="3829123" y="746992"/>
        <a:ext cx="2857352" cy="2857352"/>
      </dsp:txXfrm>
    </dsp:sp>
    <dsp:sp modelId="{E4584DAE-AE98-42CB-B27F-56C4E6F2AE67}">
      <dsp:nvSpPr>
        <dsp:cNvPr id="0" name=""/>
        <dsp:cNvSpPr/>
      </dsp:nvSpPr>
      <dsp:spPr>
        <a:xfrm>
          <a:off x="6470072" y="155215"/>
          <a:ext cx="4040906" cy="404090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44450" rIns="22238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Completed worksheets</a:t>
          </a:r>
        </a:p>
      </dsp:txBody>
      <dsp:txXfrm>
        <a:off x="7061849" y="746992"/>
        <a:ext cx="2857352" cy="2857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0F0F3-4B8B-4432-8F5C-8ACBA4A961DF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655CF-9561-4D6A-83F2-088EF906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5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489610-1EBB-490B-882D-810DFBD85C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53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073625-B28E-40E8-9500-D1A1D137DF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44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94D7BEDC-A484-5FEE-658A-B12B2C0A7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4C58F66-D89A-2D7E-E402-AD0FBDD4471F}"/>
              </a:ext>
            </a:extLst>
          </p:cNvPr>
          <p:cNvSpPr/>
          <p:nvPr/>
        </p:nvSpPr>
        <p:spPr>
          <a:xfrm>
            <a:off x="696686" y="587829"/>
            <a:ext cx="10831285" cy="5627914"/>
          </a:xfrm>
          <a:prstGeom prst="rect">
            <a:avLst/>
          </a:prstGeom>
          <a:noFill/>
          <a:ln w="38100">
            <a:solidFill>
              <a:schemeClr val="bg1"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7AC92-78D6-CC7B-A274-943F74763134}"/>
              </a:ext>
            </a:extLst>
          </p:cNvPr>
          <p:cNvSpPr/>
          <p:nvPr/>
        </p:nvSpPr>
        <p:spPr>
          <a:xfrm>
            <a:off x="-87086" y="2160814"/>
            <a:ext cx="12491357" cy="25309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09600">
              <a:srgbClr val="B23C9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F720BF2-24E6-D724-E5A3-626883228893}"/>
              </a:ext>
            </a:extLst>
          </p:cNvPr>
          <p:cNvCxnSpPr>
            <a:cxnSpLocks/>
          </p:cNvCxnSpPr>
          <p:nvPr/>
        </p:nvCxnSpPr>
        <p:spPr>
          <a:xfrm>
            <a:off x="4379687" y="2472120"/>
            <a:ext cx="0" cy="1913759"/>
          </a:xfrm>
          <a:prstGeom prst="line">
            <a:avLst/>
          </a:prstGeom>
          <a:ln w="19050">
            <a:solidFill>
              <a:srgbClr val="B23C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1751E7AF-5EAC-5677-89B3-6CBFF15BF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70" y="2546624"/>
            <a:ext cx="2749401" cy="183925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ACA834A-A701-D798-CB64-2C00A91A9542}"/>
              </a:ext>
            </a:extLst>
          </p:cNvPr>
          <p:cNvSpPr/>
          <p:nvPr/>
        </p:nvSpPr>
        <p:spPr>
          <a:xfrm>
            <a:off x="-1404257" y="-631371"/>
            <a:ext cx="1404257" cy="868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65C2D0-EFB7-E678-A39D-4A1261F239D2}"/>
              </a:ext>
            </a:extLst>
          </p:cNvPr>
          <p:cNvSpPr/>
          <p:nvPr/>
        </p:nvSpPr>
        <p:spPr>
          <a:xfrm>
            <a:off x="12192000" y="-631371"/>
            <a:ext cx="1404257" cy="868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4D5D57-41B7-444B-B43A-5D4D791692D0}"/>
              </a:ext>
            </a:extLst>
          </p:cNvPr>
          <p:cNvCxnSpPr/>
          <p:nvPr/>
        </p:nvCxnSpPr>
        <p:spPr>
          <a:xfrm>
            <a:off x="4283242" y="2490536"/>
            <a:ext cx="0" cy="1876927"/>
          </a:xfrm>
          <a:prstGeom prst="line">
            <a:avLst/>
          </a:prstGeom>
          <a:ln w="19050">
            <a:solidFill>
              <a:schemeClr val="bg1">
                <a:alpha val="1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9">
            <a:extLst>
              <a:ext uri="{FF2B5EF4-FFF2-40B4-BE49-F238E27FC236}">
                <a16:creationId xmlns:a16="http://schemas.microsoft.com/office/drawing/2014/main" id="{B787AD90-F229-21C2-0E8D-50EC6C79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059" y="2360206"/>
            <a:ext cx="6683024" cy="1417138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25575CA-EE5F-BE7F-9010-5162195A7A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1059" y="3777344"/>
            <a:ext cx="6683022" cy="1065735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A216C153-368E-DFA3-C19C-2545FC7742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71" t="89208" r="7679" b="6851"/>
          <a:stretch/>
        </p:blipFill>
        <p:spPr>
          <a:xfrm>
            <a:off x="8632471" y="6090726"/>
            <a:ext cx="2639734" cy="270157"/>
          </a:xfrm>
          <a:prstGeom prst="rect">
            <a:avLst/>
          </a:prstGeom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4B8092-4C83-F2B7-5782-7D981BEFB6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830" y="6090726"/>
            <a:ext cx="768434" cy="2666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BE6633-0F09-3D30-7F46-9C4FC755AC5B}"/>
              </a:ext>
            </a:extLst>
          </p:cNvPr>
          <p:cNvSpPr txBox="1"/>
          <p:nvPr/>
        </p:nvSpPr>
        <p:spPr>
          <a:xfrm>
            <a:off x="8632470" y="6114662"/>
            <a:ext cx="1683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>
                <a:solidFill>
                  <a:schemeClr val="bg2"/>
                </a:solidFill>
              </a:rPr>
              <a:t>IN PARTNERSHIP WITH THE</a:t>
            </a:r>
          </a:p>
        </p:txBody>
      </p:sp>
    </p:spTree>
    <p:extLst>
      <p:ext uri="{BB962C8B-B14F-4D97-AF65-F5344CB8AC3E}">
        <p14:creationId xmlns:p14="http://schemas.microsoft.com/office/powerpoint/2010/main" val="16491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4BD476-6BC7-4B0D-8482-4B1EEB145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19200"/>
            <a:ext cx="6505229" cy="5102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3BF4A9-1D98-A792-326A-0D239907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03156"/>
            <a:ext cx="3932237" cy="1069475"/>
          </a:xfrm>
        </p:spPr>
        <p:txBody>
          <a:bodyPr anchor="t"/>
          <a:lstStyle>
            <a:lvl1pPr>
              <a:defRPr sz="3200"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A591B-0E0D-6F4A-8054-434A35816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72632"/>
            <a:ext cx="3932237" cy="404893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7B21FC-FAA3-7A22-F95F-2A6E436CB6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AFD3435-5819-E9CE-A630-1842960F9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A919633-6502-7287-4127-6D36B02DC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1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4BD476-6BC7-4B0D-8482-4B1EEB145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26526" y="1203156"/>
            <a:ext cx="7165473" cy="5654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01C533-41E3-0BFE-1DAC-AA708D480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03156"/>
            <a:ext cx="3932237" cy="1069475"/>
          </a:xfrm>
        </p:spPr>
        <p:txBody>
          <a:bodyPr anchor="t"/>
          <a:lstStyle>
            <a:lvl1pPr>
              <a:defRPr sz="3200"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DA739CC6-1C29-BFBA-803E-85722FC5A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72632"/>
            <a:ext cx="3932237" cy="404893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0B4A0A4-17A7-AFF2-5F16-AEBA5372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0A121E1-393A-D018-474B-E4579305B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7541644-1B91-89FB-E3C5-68245E065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8ED1-E46E-428A-BFD6-470C7D45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81D3CA-D537-4136-9CED-41DCC83CB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D5155-64FE-AC76-F627-B1FEF5937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802A1A-7BBF-58D2-4568-087B22BBD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832184-9200-A734-4BB9-3BC471367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8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9EE83B-7571-4725-BE23-FA5C51F38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22945"/>
            <a:ext cx="2628900" cy="5395763"/>
          </a:xfrm>
        </p:spPr>
        <p:txBody>
          <a:bodyPr vert="eaVert"/>
          <a:lstStyle>
            <a:lvl1pPr>
              <a:defRPr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FA7DD-0CE1-4AE5-BCF1-AEF341B54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22947"/>
            <a:ext cx="7734300" cy="5395762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B2A27-C17A-F179-F3B9-90433BEBD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FCE598-7C39-4F0D-2F36-5BDE20999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DB06D0-51F6-8AD4-5BD0-AC9C3BB67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82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2E07-BF1A-4B92-8560-A2D6CA69C3A9}" type="datetime1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72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F69F0-06C0-4FE2-893B-F15359264CB9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2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FCBCC-4868-4748-A09A-A9171DDB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1"/>
              </a:buClr>
              <a:defRPr/>
            </a:lvl1pPr>
            <a:lvl2pPr>
              <a:lnSpc>
                <a:spcPct val="100000"/>
              </a:lnSpc>
              <a:buClr>
                <a:srgbClr val="2B73BA"/>
              </a:buClr>
              <a:buFont typeface="Wingdings" panose="05000000000000000000" pitchFamily="2" charset="2"/>
              <a:buChar char="Ø"/>
              <a:defRPr/>
            </a:lvl2pPr>
            <a:lvl3pPr>
              <a:lnSpc>
                <a:spcPct val="100000"/>
              </a:lnSpc>
              <a:buFont typeface="Wingdings" panose="05000000000000000000" pitchFamily="2" charset="2"/>
              <a:buChar char="§"/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5E57E27-CA2A-4A92-9B24-5541A99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389"/>
            <a:ext cx="10515600" cy="788236"/>
          </a:xfrm>
        </p:spPr>
        <p:txBody>
          <a:bodyPr/>
          <a:lstStyle>
            <a:lvl1pPr>
              <a:defRPr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44D68A-4ACB-B773-9009-62A3F14A4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5393A5-B217-EFC3-B969-0A187CD8E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A92155-5BFD-AEA6-6556-02FB590FD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FCE0-2AC5-447D-A121-8380233B8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2737"/>
            <a:ext cx="10515600" cy="782888"/>
          </a:xfrm>
        </p:spPr>
        <p:txBody>
          <a:bodyPr/>
          <a:lstStyle>
            <a:lvl1pPr>
              <a:defRPr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8095F-5912-4AC3-BDA3-7DE380B99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2476B-0D1C-4A59-879A-5F18724A9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75C76B-A58D-C0D2-B870-F9D11F7B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66FCD1-2657-0658-F58F-859ADAE9C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FC23E44-3756-3C2F-CC28-01FEB1A12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2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50BE8-59BA-4B87-9150-DA1F01615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5"/>
            <a:ext cx="5157787" cy="67945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3C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A41FB-7CA8-438F-B7BD-482081492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C78024-933A-4741-A705-DC80683EA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5623"/>
            <a:ext cx="5183188" cy="67945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3C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0BC19-169E-42DE-9B8F-B2CAF0FA1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68E03A5-4185-403A-A667-ECCBADE3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084"/>
            <a:ext cx="10515600" cy="777541"/>
          </a:xfrm>
        </p:spPr>
        <p:txBody>
          <a:bodyPr/>
          <a:lstStyle>
            <a:lvl1pPr>
              <a:defRPr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C29583-1177-5B34-73BB-98C3C88672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B9A4D7-FF94-BA1B-4894-142E4906C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C636D21-007E-8674-68A8-A047F881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_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4B3DDE59-9F20-33A8-BA19-1357A183C6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83"/>
          <a:stretch/>
        </p:blipFill>
        <p:spPr>
          <a:xfrm>
            <a:off x="0" y="1048084"/>
            <a:ext cx="12192000" cy="5809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7FE3B-E267-496D-B7CB-BD53D40D4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1048082"/>
            <a:ext cx="11379200" cy="5809917"/>
          </a:xfrm>
        </p:spPr>
        <p:txBody>
          <a:bodyPr>
            <a:noAutofit/>
          </a:bodyPr>
          <a:lstStyle>
            <a:lvl1pPr algn="ctr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28DDF86-9406-4925-125F-DC2585D60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C7E499D-274A-CF3A-DB63-1BEA87527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FFDB25B-5538-55B3-17BE-208E863FF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3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R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E622ACF4-DDD9-7A98-F3B0-0C04360A6F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53" b="-43654"/>
          <a:stretch/>
        </p:blipFill>
        <p:spPr>
          <a:xfrm>
            <a:off x="0" y="2084032"/>
            <a:ext cx="12192000" cy="47739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7FE3B-E267-496D-B7CB-BD53D40D4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2261586"/>
            <a:ext cx="11379200" cy="2334828"/>
          </a:xfrm>
        </p:spPr>
        <p:txBody>
          <a:bodyPr>
            <a:noAutofit/>
          </a:bodyPr>
          <a:lstStyle>
            <a:lvl1pPr algn="ctr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C98491-768D-84D3-BC65-3086FB038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209F50A-4488-1712-F56B-A6C75B844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31E2D70-101A-70B0-182E-140ADB8DF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9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B0CF7A9-0C93-8028-2C2D-903A48F6ED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3" r="61061"/>
          <a:stretch/>
        </p:blipFill>
        <p:spPr>
          <a:xfrm>
            <a:off x="0" y="994610"/>
            <a:ext cx="4747491" cy="58633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47FE3B-E267-496D-B7CB-BD53D40D4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31653"/>
            <a:ext cx="4747491" cy="6126347"/>
          </a:xfrm>
        </p:spPr>
        <p:txBody>
          <a:bodyPr>
            <a:noAutofit/>
          </a:bodyPr>
          <a:lstStyle>
            <a:lvl1pPr algn="ctr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BF5D47E-ABA9-4980-B56A-8F8B1FFAA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7824" y="1644073"/>
            <a:ext cx="6309158" cy="467749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2FC2D2-43A6-ED57-6FE8-566C21D941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645F12D-0362-A527-4D80-45064FF58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A68C9F6-C767-921B-4C85-04175A2BD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4372A6-53F2-0D4D-8265-CBD39AA85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101558"/>
            <a:ext cx="12192000" cy="57564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DEC306-0DEF-0320-8F1C-7F4AE1981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985E51-9855-9129-3D3D-E8248826B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1AF01C9-3BAC-DD71-090B-762FA4B03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8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C8CE-D5F3-4B96-B75D-F4474EF87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03156"/>
            <a:ext cx="3932237" cy="1069475"/>
          </a:xfrm>
        </p:spPr>
        <p:txBody>
          <a:bodyPr anchor="t"/>
          <a:lstStyle>
            <a:lvl1pPr>
              <a:defRPr sz="3200">
                <a:solidFill>
                  <a:srgbClr val="2B73B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7FC98-360E-445B-95B8-58BC8176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03157"/>
            <a:ext cx="6172200" cy="5110475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  <a:lvl2pPr>
              <a:lnSpc>
                <a:spcPct val="100000"/>
              </a:lnSpc>
              <a:defRPr sz="28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BB758-EAD8-4958-8EC1-2762A4894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72632"/>
            <a:ext cx="3932237" cy="404893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216884-B387-6858-AAF6-728B3ED797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69A370-84E6-7EAC-CA10-611470244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EF2855-9BBB-4380-3F55-EDD52CE7C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618B55-A7A4-43D1-89EE-73C4487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658"/>
            <a:ext cx="10515600" cy="1343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9844D-3BA5-4D00-82CC-63649C7BE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243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146C854-AA54-4ED2-A965-0CF1E75D6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96EBC-3E52-48E0-9BAE-792048E233BF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5F29323-3709-4799-ACA0-C6C83A5BD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3D64C2E9-247D-47C1-B3FD-B9F98EE17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7468" y="6356350"/>
            <a:ext cx="49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A14A66-2925-4A1D-B0F6-F9880A7B75E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531E1D0-2408-9AFB-2AED-D1F87D89E92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530" y="221515"/>
            <a:ext cx="1036940" cy="6936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71F1C5-95CC-2CB1-5AAF-2383203EC2A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01" y="565578"/>
            <a:ext cx="4520447" cy="654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10DFB7-9A47-55AF-DF61-C4417C1131D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352" y="565578"/>
            <a:ext cx="4520447" cy="6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B23C9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2B73BA"/>
        </a:buClr>
        <a:buSzPct val="75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23C96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SzPct val="7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50000"/>
            <a:lumOff val="50000"/>
          </a:schemeClr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Warren-Hughes@MoHospital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Nesselrodt@mhane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7743B-31F5-F5B5-EDAF-8FD6552F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9472" y="2536760"/>
            <a:ext cx="7064611" cy="10657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300" dirty="0"/>
              <a:t>QBL vs. EBL Challenge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BBF3D-431E-F9B3-6AC8-D5FBB449FA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9472" y="3788372"/>
            <a:ext cx="6683022" cy="1065735"/>
          </a:xfrm>
        </p:spPr>
        <p:txBody>
          <a:bodyPr/>
          <a:lstStyle/>
          <a:p>
            <a:r>
              <a:rPr lang="en-US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4283986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F5E691-D52A-4811-6819-85CA117A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048082"/>
            <a:ext cx="11379200" cy="5809917"/>
          </a:xfrm>
        </p:spPr>
        <p:txBody>
          <a:bodyPr anchor="ctr">
            <a:normAutofit/>
          </a:bodyPr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89154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09A7-47E0-4B3D-A566-88267F1E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Contact Information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B887A-A05F-40C7-825B-D7FDFC61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A83595-88A5-4FD0-AB53-69C198A0AC72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124368" y="2328699"/>
            <a:ext cx="36792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7030A0"/>
                </a:solidFill>
              </a:rPr>
              <a:t>Katie Brassfield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PQC Project Manager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Missouri Hospital Association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kbrassfield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@</a:t>
            </a:r>
            <a:r>
              <a:rPr lang="en-US" sz="2000" u="sng" dirty="0">
                <a:solidFill>
                  <a:srgbClr val="7030A0"/>
                </a:solidFill>
              </a:rPr>
              <a:t>MoHospitals.org</a:t>
            </a:r>
            <a:endParaRPr kumimoji="0" lang="en-US" sz="2000" b="0" i="0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(573) 893-3700, ext. 1321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E51DEA-0599-51F8-6BF8-B2A56CD6D478}"/>
              </a:ext>
            </a:extLst>
          </p:cNvPr>
          <p:cNvSpPr txBox="1"/>
          <p:nvPr/>
        </p:nvSpPr>
        <p:spPr>
          <a:xfrm>
            <a:off x="3581610" y="2328699"/>
            <a:ext cx="46302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Laura Warren-Hughes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Director of Maternal Quality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Missouri Hospital Association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  <a:hlinkClick r:id="rId3"/>
              </a:rPr>
              <a:t>LWarren-Hughes@MoHospitals.org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(573) 893-3700, ext. 1335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EC2902-CF31-1833-4BC3-846C63E1DF67}"/>
              </a:ext>
            </a:extLst>
          </p:cNvPr>
          <p:cNvSpPr txBox="1"/>
          <p:nvPr/>
        </p:nvSpPr>
        <p:spPr>
          <a:xfrm>
            <a:off x="8211845" y="2349204"/>
            <a:ext cx="39801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Morgan Nesselrodt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PQC Specialist- Bootheel Region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Missouri Hospital Association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Aptos" panose="020B0004020202020204" pitchFamily="34" charset="0"/>
                <a:cs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MNesselrodt@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Aptos" panose="020B0004020202020204" pitchFamily="34" charset="0"/>
                <a:cs typeface="Aptos" panose="020B0004020202020204" pitchFamily="34" charset="0"/>
              </a:rPr>
              <a:t>MoHospitals.org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(573) 521-8008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21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24F6899-1FB9-155C-EF52-83168DDB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1653"/>
            <a:ext cx="4747491" cy="6126347"/>
          </a:xfrm>
        </p:spPr>
        <p:txBody>
          <a:bodyPr anchor="ctr">
            <a:normAutofit/>
          </a:bodyPr>
          <a:lstStyle/>
          <a:p>
            <a:r>
              <a:rPr lang="en-US" dirty="0"/>
              <a:t>Who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5540F35-C637-4469-45F5-F41E2F0465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4050375"/>
              </p:ext>
            </p:extLst>
          </p:nvPr>
        </p:nvGraphicFramePr>
        <p:xfrm>
          <a:off x="5217824" y="1644073"/>
          <a:ext cx="6309158" cy="467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914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39FA44-4EB9-6BF1-1871-8ABE9572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389"/>
            <a:ext cx="10515600" cy="788236"/>
          </a:xfrm>
        </p:spPr>
        <p:txBody>
          <a:bodyPr anchor="ctr">
            <a:normAutofit/>
          </a:bodyPr>
          <a:lstStyle/>
          <a:p>
            <a:r>
              <a:rPr lang="en-US" dirty="0"/>
              <a:t>What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B8C339FA-E449-103B-8E9E-0FEFFE0F2D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5089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57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D7B04C-0DBF-AE26-9396-11F33C9F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1653"/>
            <a:ext cx="4747491" cy="6126347"/>
          </a:xfrm>
        </p:spPr>
        <p:txBody>
          <a:bodyPr anchor="ctr">
            <a:normAutofit/>
          </a:bodyPr>
          <a:lstStyle/>
          <a:p>
            <a:r>
              <a:rPr lang="en-US" dirty="0"/>
              <a:t>Where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E5E064F-03CA-EF23-E0F8-F6E6F99C39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4494070"/>
              </p:ext>
            </p:extLst>
          </p:nvPr>
        </p:nvGraphicFramePr>
        <p:xfrm>
          <a:off x="5217824" y="1644073"/>
          <a:ext cx="6309158" cy="467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70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ADA08E-75F4-22DE-D9BB-A239F77D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1653"/>
            <a:ext cx="4747491" cy="6126347"/>
          </a:xfrm>
        </p:spPr>
        <p:txBody>
          <a:bodyPr anchor="ctr">
            <a:normAutofit/>
          </a:bodyPr>
          <a:lstStyle/>
          <a:p>
            <a:r>
              <a:rPr lang="en-US" dirty="0"/>
              <a:t>When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52AA7CF-575D-B97C-F99D-884E4EE427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1894119"/>
              </p:ext>
            </p:extLst>
          </p:nvPr>
        </p:nvGraphicFramePr>
        <p:xfrm>
          <a:off x="5217824" y="1644073"/>
          <a:ext cx="6309158" cy="467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36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604C58-F2D8-56F0-C5A7-BA909F54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389"/>
            <a:ext cx="10515600" cy="788236"/>
          </a:xfrm>
        </p:spPr>
        <p:txBody>
          <a:bodyPr anchor="ctr">
            <a:normAutofit/>
          </a:bodyPr>
          <a:lstStyle/>
          <a:p>
            <a:r>
              <a:rPr lang="en-US" dirty="0"/>
              <a:t>Why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83DC358-BF82-714A-1205-5459FE2FC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4475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421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863D12-EF4E-E85D-2E2D-D4C47AF6C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389"/>
            <a:ext cx="10515600" cy="788236"/>
          </a:xfrm>
        </p:spPr>
        <p:txBody>
          <a:bodyPr anchor="ctr">
            <a:normAutofit/>
          </a:bodyPr>
          <a:lstStyle/>
          <a:p>
            <a:r>
              <a:rPr lang="en-US" dirty="0"/>
              <a:t>How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FD62540C-CEDF-B48A-2CFD-44A050E86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448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023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7B2F4E-298C-9A76-94DE-F728C8665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389"/>
            <a:ext cx="10515600" cy="788236"/>
          </a:xfrm>
        </p:spPr>
        <p:txBody>
          <a:bodyPr anchor="ctr">
            <a:normAutofit/>
          </a:bodyPr>
          <a:lstStyle/>
          <a:p>
            <a:r>
              <a:rPr lang="en-US" dirty="0"/>
              <a:t>Items needed	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74C131D-7D0C-5BB4-F8C6-1F4312E3AD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898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2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CAB2EA6-0C20-B77E-EAA9-4B1162711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6612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100C7E8-AD7F-EFF1-1D3B-115A84CB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 your findings with the PQC team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36700"/>
      </p:ext>
    </p:extLst>
  </p:cSld>
  <p:clrMapOvr>
    <a:masterClrMapping/>
  </p:clrMapOvr>
</p:sld>
</file>

<file path=ppt/theme/theme1.xml><?xml version="1.0" encoding="utf-8"?>
<a:theme xmlns:a="http://schemas.openxmlformats.org/drawingml/2006/main" name="PQC_Theme">
  <a:themeElements>
    <a:clrScheme name="NEW MHA COLORS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007167"/>
      </a:accent1>
      <a:accent2>
        <a:srgbClr val="ED7624"/>
      </a:accent2>
      <a:accent3>
        <a:srgbClr val="AB1E2E"/>
      </a:accent3>
      <a:accent4>
        <a:srgbClr val="F4B233"/>
      </a:accent4>
      <a:accent5>
        <a:srgbClr val="007299"/>
      </a:accent5>
      <a:accent6>
        <a:srgbClr val="939393"/>
      </a:accent6>
      <a:hlink>
        <a:srgbClr val="A5A5A5"/>
      </a:hlink>
      <a:folHlink>
        <a:srgbClr val="000000"/>
      </a:folHlink>
    </a:clrScheme>
    <a:fontScheme name="MHA_Proposed_PP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QC_Theme" id="{9DD91C1C-28AE-4495-8930-85E1456A6229}" vid="{3AF764EA-3D36-44D0-A35E-2EA909216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2799</TotalTime>
  <Words>251</Words>
  <Application>Microsoft Office PowerPoint</Application>
  <PresentationFormat>Widescreen</PresentationFormat>
  <Paragraphs>50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Century Gothic</vt:lpstr>
      <vt:lpstr>Open Sans</vt:lpstr>
      <vt:lpstr>Wingdings</vt:lpstr>
      <vt:lpstr>PQC_Theme</vt:lpstr>
      <vt:lpstr>QBL vs. EBL Challenge</vt:lpstr>
      <vt:lpstr>Who</vt:lpstr>
      <vt:lpstr>What</vt:lpstr>
      <vt:lpstr>Where</vt:lpstr>
      <vt:lpstr>When</vt:lpstr>
      <vt:lpstr>Why</vt:lpstr>
      <vt:lpstr>How</vt:lpstr>
      <vt:lpstr>Items needed </vt:lpstr>
      <vt:lpstr>Share your findings with the PQC team </vt:lpstr>
      <vt:lpstr>Questions?</vt:lpstr>
      <vt:lpstr>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Brassfield</dc:creator>
  <cp:lastModifiedBy>Katie Brassfield</cp:lastModifiedBy>
  <cp:revision>1</cp:revision>
  <dcterms:created xsi:type="dcterms:W3CDTF">2025-04-14T19:49:31Z</dcterms:created>
  <dcterms:modified xsi:type="dcterms:W3CDTF">2025-07-28T20:32:06Z</dcterms:modified>
</cp:coreProperties>
</file>